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312" r:id="rId2"/>
    <p:sldId id="294" r:id="rId3"/>
    <p:sldId id="311" r:id="rId4"/>
    <p:sldId id="313" r:id="rId5"/>
    <p:sldId id="297" r:id="rId6"/>
    <p:sldId id="314" r:id="rId7"/>
  </p:sldIdLst>
  <p:sldSz cx="9144000" cy="5143500" type="screen16x9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FF"/>
    <a:srgbClr val="EFA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2" autoAdjust="0"/>
    <p:restoredTop sz="80995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1422" y="102"/>
      </p:cViewPr>
      <p:guideLst>
        <p:guide orient="horz" pos="2641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2E2B-D8D2-0F4C-920B-DF9A95081F49}" type="datetimeFigureOut">
              <a:rPr lang="de-DE" smtClean="0"/>
              <a:t>22.12.2020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BB02F-75D1-8C4A-81C0-28E0FD9E7E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06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79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841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545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35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117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02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8118245-E012-564C-B621-20BE45B8DE27}"/>
              </a:ext>
            </a:extLst>
          </p:cNvPr>
          <p:cNvSpPr txBox="1"/>
          <p:nvPr userDrawn="1"/>
        </p:nvSpPr>
        <p:spPr>
          <a:xfrm>
            <a:off x="648000" y="1326403"/>
            <a:ext cx="7848000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900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für EinsteigerInnen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FB2E702-8F55-1D47-8A5F-987EEB51B1B1}"/>
              </a:ext>
            </a:extLst>
          </p:cNvPr>
          <p:cNvSpPr txBox="1"/>
          <p:nvPr userDrawn="1"/>
        </p:nvSpPr>
        <p:spPr>
          <a:xfrm>
            <a:off x="647999" y="4185139"/>
            <a:ext cx="540110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900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</a:t>
            </a:r>
          </a:p>
          <a:p>
            <a:r>
              <a:rPr lang="de-DE" sz="1400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Informationen, Tipps und Übungen</a:t>
            </a:r>
          </a:p>
        </p:txBody>
      </p:sp>
    </p:spTree>
    <p:extLst>
      <p:ext uri="{BB962C8B-B14F-4D97-AF65-F5344CB8AC3E}">
        <p14:creationId xmlns:p14="http://schemas.microsoft.com/office/powerpoint/2010/main" val="322936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C5E1EE3-0DE7-034F-B5D5-67D673F04E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9EE447-A84F-B948-BFC6-0396D89BD987}"/>
              </a:ext>
            </a:extLst>
          </p:cNvPr>
          <p:cNvSpPr txBox="1"/>
          <p:nvPr userDrawn="1"/>
        </p:nvSpPr>
        <p:spPr>
          <a:xfrm>
            <a:off x="667350" y="1297859"/>
            <a:ext cx="4809218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800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DANKE FÜR IHRE </a:t>
            </a:r>
          </a:p>
          <a:p>
            <a:r>
              <a:rPr lang="de-DE" sz="3800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56305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F2A7335-0484-334E-A616-FB4B12842C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879474"/>
            <a:ext cx="7848000" cy="346249"/>
          </a:xfrm>
        </p:spPr>
        <p:txBody>
          <a:bodyPr wrap="square" numCol="1">
            <a:spAutoFit/>
          </a:bodyPr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3EA35C2-0FFE-3842-B0CC-53FEC7AAA5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699" y="1727999"/>
            <a:ext cx="7847999" cy="2736000"/>
          </a:xfrm>
        </p:spPr>
        <p:txBody>
          <a:bodyPr/>
          <a:lstStyle>
            <a:lvl1pPr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A434F07F-2DDA-E440-9E5B-20297C2B24B3}"/>
              </a:ext>
            </a:extLst>
          </p:cNvPr>
          <p:cNvCxnSpPr/>
          <p:nvPr userDrawn="1"/>
        </p:nvCxnSpPr>
        <p:spPr>
          <a:xfrm>
            <a:off x="648000" y="743282"/>
            <a:ext cx="7848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9">
            <a:extLst>
              <a:ext uri="{FF2B5EF4-FFF2-40B4-BE49-F238E27FC236}">
                <a16:creationId xmlns:a16="http://schemas.microsoft.com/office/drawing/2014/main" id="{2EB27B96-18E5-4947-947F-DEA0CF78DE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A210A1E7-B9FB-CC43-8F18-B0F39BEEB39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88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6F8F3-6156-D64A-9111-19362A119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BF07B9BC-67AE-B647-A03B-671143879A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879474"/>
            <a:ext cx="7848000" cy="346249"/>
          </a:xfrm>
        </p:spPr>
        <p:txBody>
          <a:bodyPr wrap="square" numCol="1">
            <a:spAutoFit/>
          </a:bodyPr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6540568-66F7-1C4B-8220-363AF937E2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699" y="1727999"/>
            <a:ext cx="7847999" cy="2736000"/>
          </a:xfrm>
        </p:spPr>
        <p:txBody>
          <a:bodyPr numCol="1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CCC3AA8-DEEE-F24B-9B34-C26D0BF81B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ABFF5E3D-B80E-E648-98A7-8426CA29DED3}"/>
              </a:ext>
            </a:extLst>
          </p:cNvPr>
          <p:cNvCxnSpPr/>
          <p:nvPr userDrawn="1"/>
        </p:nvCxnSpPr>
        <p:spPr>
          <a:xfrm>
            <a:off x="648000" y="743282"/>
            <a:ext cx="7848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Spalte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>
            <a:extLst>
              <a:ext uri="{FF2B5EF4-FFF2-40B4-BE49-F238E27FC236}">
                <a16:creationId xmlns:a16="http://schemas.microsoft.com/office/drawing/2014/main" id="{3830DF2C-266D-3D41-9341-3FCCC6568C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879474"/>
            <a:ext cx="7848000" cy="346249"/>
          </a:xfrm>
        </p:spPr>
        <p:txBody>
          <a:bodyPr wrap="square" numCol="1">
            <a:spAutoFit/>
          </a:bodyPr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7F05E1-C59D-AB4E-B346-0D37382FE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1728000"/>
            <a:ext cx="3636000" cy="2736000"/>
          </a:xfrm>
        </p:spPr>
        <p:txBody>
          <a:bodyPr numCol="1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4519E93-CDF2-174B-B691-82890BB3BC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59038" y="1728000"/>
            <a:ext cx="3636001" cy="2536026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A537732-5FC7-504D-970B-66DEC4F49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9038" y="4325501"/>
            <a:ext cx="3636962" cy="138499"/>
          </a:xfrm>
        </p:spPr>
        <p:txBody>
          <a:bodyPr numCol="1">
            <a:spAutoFit/>
          </a:bodyPr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Abb</a:t>
            </a:r>
            <a:r>
              <a:rPr lang="de-DE" dirty="0"/>
              <a:t>: Name</a:t>
            </a: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11ADA513-AFD9-5549-B5F4-D0C62FB2F2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9C4F73A5-2901-E645-BE18-98312085989B}"/>
              </a:ext>
            </a:extLst>
          </p:cNvPr>
          <p:cNvCxnSpPr/>
          <p:nvPr userDrawn="1"/>
        </p:nvCxnSpPr>
        <p:spPr>
          <a:xfrm>
            <a:off x="648000" y="743282"/>
            <a:ext cx="7848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8">
            <a:extLst>
              <a:ext uri="{FF2B5EF4-FFF2-40B4-BE49-F238E27FC236}">
                <a16:creationId xmlns:a16="http://schemas.microsoft.com/office/drawing/2014/main" id="{FCCBC9C8-5D8C-FF4C-B47C-2F27E9739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946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Spalt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11F7B472-D0CD-4449-B4FF-9B494E4C2B6C}"/>
              </a:ext>
            </a:extLst>
          </p:cNvPr>
          <p:cNvSpPr/>
          <p:nvPr userDrawn="1"/>
        </p:nvSpPr>
        <p:spPr>
          <a:xfrm>
            <a:off x="3474418" y="2767054"/>
            <a:ext cx="5021582" cy="1722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9572D3A-3A2E-EA48-B304-10A55364C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20" y="337434"/>
            <a:ext cx="5021280" cy="443198"/>
          </a:xfrm>
        </p:spPr>
        <p:txBody>
          <a:bodyPr/>
          <a:lstStyle/>
          <a:p>
            <a:r>
              <a:rPr lang="de-DE" dirty="0"/>
              <a:t>MASTERTITEL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F1B233F-95EE-E645-91D0-317A42A68E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4718" y="879474"/>
            <a:ext cx="5021281" cy="346249"/>
          </a:xfrm>
        </p:spPr>
        <p:txBody>
          <a:bodyPr wrap="square" numCol="1">
            <a:spAutoFit/>
          </a:bodyPr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ABF57D9-E8D9-ED46-96C9-669DBF4D89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74718" y="1701800"/>
            <a:ext cx="5021582" cy="739237"/>
          </a:xfrm>
        </p:spPr>
        <p:txBody>
          <a:bodyPr numCol="1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1pPr>
            <a:lvl2pPr marL="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 </a:t>
            </a:r>
            <a:r>
              <a:rPr lang="de-DE" dirty="0" err="1"/>
              <a:t>öklafjlasdkjflökadjsfö</a:t>
            </a:r>
            <a:r>
              <a:rPr lang="de-DE" dirty="0"/>
              <a:t> </a:t>
            </a:r>
            <a:r>
              <a:rPr lang="de-DE" dirty="0" err="1"/>
              <a:t>alöksdjflöaksdjf</a:t>
            </a:r>
            <a:r>
              <a:rPr lang="de-DE" dirty="0"/>
              <a:t> </a:t>
            </a:r>
            <a:r>
              <a:rPr lang="de-DE" dirty="0" err="1"/>
              <a:t>aölksdjflökagjölfkgj</a:t>
            </a:r>
            <a:endParaRPr lang="de-DE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4690DA7-09A6-2044-8A31-E7FFA584AB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0" y="360000"/>
            <a:ext cx="2232000" cy="1620000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7F70852-7F91-DE49-8E73-B538A16AE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138" y="2058988"/>
            <a:ext cx="2232000" cy="138499"/>
          </a:xfrm>
        </p:spPr>
        <p:txBody>
          <a:bodyPr wrap="square" numCol="1">
            <a:spAutoFit/>
          </a:bodyPr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Abb.: Name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8EECFB1-F2BD-BD4C-846C-C455117D87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8000" y="2441037"/>
            <a:ext cx="2232000" cy="1843172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CCDE675-022F-384B-A7A8-24341190E3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114" y="4350884"/>
            <a:ext cx="2232024" cy="138499"/>
          </a:xfrm>
        </p:spPr>
        <p:txBody>
          <a:bodyPr numCol="1">
            <a:spAutoFit/>
          </a:bodyPr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Abb.: Name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C563AD09-8910-A040-971A-246C45AEFF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4718" y="2767054"/>
            <a:ext cx="5021281" cy="1722329"/>
          </a:xfrm>
        </p:spPr>
        <p:txBody>
          <a:bodyPr lIns="180000" tIns="144000" rIns="180000" bIns="180000" numCol="1" anchor="ctr" anchorCtr="0"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spcBef>
                <a:spcPts val="0"/>
              </a:spcBef>
              <a:spcAft>
                <a:spcPts val="600"/>
              </a:spcAft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 err="1"/>
              <a:t>aölsdkjfalödj</a:t>
            </a:r>
            <a:endParaRPr lang="de-DE" dirty="0"/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2A9C4C7B-ECEC-3F46-9863-C46023432F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CBF8D72A-7035-0548-B47F-47E66A10EF2E}"/>
              </a:ext>
            </a:extLst>
          </p:cNvPr>
          <p:cNvCxnSpPr>
            <a:cxnSpLocks/>
          </p:cNvCxnSpPr>
          <p:nvPr userDrawn="1"/>
        </p:nvCxnSpPr>
        <p:spPr>
          <a:xfrm>
            <a:off x="3474418" y="743282"/>
            <a:ext cx="5021582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0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1 Spalt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11F7B472-D0CD-4449-B4FF-9B494E4C2B6C}"/>
              </a:ext>
            </a:extLst>
          </p:cNvPr>
          <p:cNvSpPr/>
          <p:nvPr userDrawn="1"/>
        </p:nvSpPr>
        <p:spPr>
          <a:xfrm>
            <a:off x="3474720" y="2058988"/>
            <a:ext cx="5021582" cy="1722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9572D3A-3A2E-EA48-B304-10A55364C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20" y="337434"/>
            <a:ext cx="5021280" cy="443198"/>
          </a:xfrm>
        </p:spPr>
        <p:txBody>
          <a:bodyPr/>
          <a:lstStyle/>
          <a:p>
            <a:r>
              <a:rPr lang="de-DE" dirty="0"/>
              <a:t>MASTERTITEL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F1B233F-95EE-E645-91D0-317A42A68E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4718" y="879474"/>
            <a:ext cx="5021281" cy="346249"/>
          </a:xfrm>
        </p:spPr>
        <p:txBody>
          <a:bodyPr wrap="square" numCol="1">
            <a:spAutoFit/>
          </a:bodyPr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4690DA7-09A6-2044-8A31-E7FFA584AB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0" y="360000"/>
            <a:ext cx="2232000" cy="1620000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7F70852-7F91-DE49-8E73-B538A16AE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138" y="2058988"/>
            <a:ext cx="2232000" cy="138499"/>
          </a:xfrm>
        </p:spPr>
        <p:txBody>
          <a:bodyPr wrap="square" numCol="1">
            <a:spAutoFit/>
          </a:bodyPr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Abb.: Name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8EECFB1-F2BD-BD4C-846C-C455117D87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8000" y="2441037"/>
            <a:ext cx="2232000" cy="1843172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CCDE675-022F-384B-A7A8-24341190E3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114" y="4350884"/>
            <a:ext cx="2232024" cy="138499"/>
          </a:xfrm>
        </p:spPr>
        <p:txBody>
          <a:bodyPr numCol="1">
            <a:spAutoFit/>
          </a:bodyPr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Abb.: Name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C563AD09-8910-A040-971A-246C45AEFF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4720" y="2058988"/>
            <a:ext cx="5021281" cy="1722329"/>
          </a:xfrm>
        </p:spPr>
        <p:txBody>
          <a:bodyPr lIns="180000" tIns="144000" rIns="180000" bIns="180000" numCol="1" anchor="ctr" anchorCtr="0"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spcBef>
                <a:spcPts val="0"/>
              </a:spcBef>
              <a:spcAft>
                <a:spcPts val="600"/>
              </a:spcAft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 err="1"/>
              <a:t>aölsdkjfalödj</a:t>
            </a:r>
            <a:endParaRPr lang="de-DE" dirty="0"/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2A9C4C7B-ECEC-3F46-9863-C46023432F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CBF8D72A-7035-0548-B47F-47E66A10EF2E}"/>
              </a:ext>
            </a:extLst>
          </p:cNvPr>
          <p:cNvCxnSpPr>
            <a:cxnSpLocks/>
          </p:cNvCxnSpPr>
          <p:nvPr userDrawn="1"/>
        </p:nvCxnSpPr>
        <p:spPr>
          <a:xfrm>
            <a:off x="3474418" y="743282"/>
            <a:ext cx="5021582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73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FB0D8-B386-0647-B04F-8016FF18E5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337434"/>
            <a:ext cx="7848000" cy="886397"/>
          </a:xfrm>
        </p:spPr>
        <p:txBody>
          <a:bodyPr/>
          <a:lstStyle/>
          <a:p>
            <a:r>
              <a:rPr lang="de-DE" dirty="0"/>
              <a:t>MASTERTITEL</a:t>
            </a:r>
            <a:br>
              <a:rPr lang="de-DE" dirty="0"/>
            </a:br>
            <a:r>
              <a:rPr lang="de-DE" dirty="0"/>
              <a:t>2 ZEILEN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76DDAC1-2750-AB4B-8648-A3A6EF665E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1728000"/>
            <a:ext cx="7848300" cy="273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D6B4F57-5E82-C741-B75F-9D16CF10647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2B36CF42-30EA-5C42-B323-513A1992B329}"/>
              </a:ext>
            </a:extLst>
          </p:cNvPr>
          <p:cNvCxnSpPr/>
          <p:nvPr userDrawn="1"/>
        </p:nvCxnSpPr>
        <p:spPr>
          <a:xfrm>
            <a:off x="648000" y="1180816"/>
            <a:ext cx="7848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0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4D092-2B00-8F40-A142-F67F54265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 TABELLE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BB2802EE-2202-9040-8ABD-15D77FCD7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1A872522-EFB2-4444-A23C-27F0067C8F7F}"/>
              </a:ext>
            </a:extLst>
          </p:cNvPr>
          <p:cNvCxnSpPr/>
          <p:nvPr userDrawn="1"/>
        </p:nvCxnSpPr>
        <p:spPr>
          <a:xfrm>
            <a:off x="648000" y="743282"/>
            <a:ext cx="7848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99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742DF18-C013-AB4B-9207-3003A8754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436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SPRECHEN STATT TIPPEN?!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13540"/>
            <a:ext cx="7848000" cy="2736000"/>
          </a:xfrm>
          <a:prstGeom prst="rect">
            <a:avLst/>
          </a:prstGeom>
        </p:spPr>
        <p:txBody>
          <a:bodyPr vert="horz" lIns="0" tIns="0" rIns="0" bIns="0" numCol="2" spcCol="57600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Aufzählung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181EAD34-1925-AD4C-9268-FC514EAA5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350" y="4775214"/>
            <a:ext cx="80364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D76730B-340B-944F-97E7-D9AAB3BD5E3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27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3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ln>
            <a:noFill/>
          </a:ln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180975" indent="-18097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Foto, anzeigend, verschieden, Screenshot enthält.&#10;&#10;Automatisch generierte Beschreibung">
            <a:extLst>
              <a:ext uri="{FF2B5EF4-FFF2-40B4-BE49-F238E27FC236}">
                <a16:creationId xmlns:a16="http://schemas.microsoft.com/office/drawing/2014/main" id="{B6EA878A-1119-4083-8F6E-4B2DB22FE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27" y="813963"/>
            <a:ext cx="5572051" cy="396125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Orientierung im Raum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7F0600F-CEC4-4593-8868-68762D76E1DF}"/>
              </a:ext>
            </a:extLst>
          </p:cNvPr>
          <p:cNvSpPr/>
          <p:nvPr/>
        </p:nvSpPr>
        <p:spPr>
          <a:xfrm>
            <a:off x="3698060" y="4491080"/>
            <a:ext cx="445062" cy="34624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54CD139-48B2-47CC-ADF1-11680C14FD49}"/>
              </a:ext>
            </a:extLst>
          </p:cNvPr>
          <p:cNvSpPr/>
          <p:nvPr/>
        </p:nvSpPr>
        <p:spPr>
          <a:xfrm>
            <a:off x="6519750" y="912805"/>
            <a:ext cx="1417456" cy="182230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CAC7220-AB7F-4CBF-A01A-C3CD97402338}"/>
              </a:ext>
            </a:extLst>
          </p:cNvPr>
          <p:cNvSpPr/>
          <p:nvPr/>
        </p:nvSpPr>
        <p:spPr>
          <a:xfrm>
            <a:off x="4199766" y="4491080"/>
            <a:ext cx="283222" cy="34624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CC5784F-B18C-4CD5-A83B-534A026287D6}"/>
              </a:ext>
            </a:extLst>
          </p:cNvPr>
          <p:cNvSpPr/>
          <p:nvPr/>
        </p:nvSpPr>
        <p:spPr>
          <a:xfrm>
            <a:off x="6519750" y="2827344"/>
            <a:ext cx="1417456" cy="200998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C1FFC81-FE03-4043-A973-032312B51D32}"/>
              </a:ext>
            </a:extLst>
          </p:cNvPr>
          <p:cNvSpPr/>
          <p:nvPr/>
        </p:nvSpPr>
        <p:spPr>
          <a:xfrm>
            <a:off x="2237956" y="4491080"/>
            <a:ext cx="471219" cy="34624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ADC5BAC-B3F4-4436-A5CF-5B84F2168EEF}"/>
              </a:ext>
            </a:extLst>
          </p:cNvPr>
          <p:cNvSpPr/>
          <p:nvPr/>
        </p:nvSpPr>
        <p:spPr>
          <a:xfrm>
            <a:off x="805547" y="3886021"/>
            <a:ext cx="1148011" cy="77818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  <a:latin typeface="+mj-lt"/>
              </a:rPr>
              <a:t>Mikrofon</a:t>
            </a:r>
            <a:br>
              <a:rPr lang="de-AT" dirty="0">
                <a:solidFill>
                  <a:schemeClr val="tx1"/>
                </a:solidFill>
                <a:latin typeface="+mj-lt"/>
              </a:rPr>
            </a:br>
            <a:r>
              <a:rPr lang="de-AT" dirty="0">
                <a:solidFill>
                  <a:schemeClr val="tx1"/>
                </a:solidFill>
                <a:latin typeface="+mj-lt"/>
              </a:rPr>
              <a:t>an/aus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208BE3C-4794-4D9C-91E5-5F38BDAA6D8A}"/>
              </a:ext>
            </a:extLst>
          </p:cNvPr>
          <p:cNvSpPr/>
          <p:nvPr/>
        </p:nvSpPr>
        <p:spPr>
          <a:xfrm>
            <a:off x="2755849" y="4491079"/>
            <a:ext cx="471218" cy="346249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A5C670E-4C3B-42AE-8FE4-81A93046ECBD}"/>
              </a:ext>
            </a:extLst>
          </p:cNvPr>
          <p:cNvSpPr/>
          <p:nvPr/>
        </p:nvSpPr>
        <p:spPr>
          <a:xfrm>
            <a:off x="810468" y="2896098"/>
            <a:ext cx="1143086" cy="778183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  <a:latin typeface="+mj-lt"/>
              </a:rPr>
              <a:t>Video</a:t>
            </a:r>
          </a:p>
          <a:p>
            <a:pPr algn="ctr"/>
            <a:r>
              <a:rPr lang="de-AT" dirty="0">
                <a:solidFill>
                  <a:schemeClr val="tx1"/>
                </a:solidFill>
                <a:latin typeface="+mj-lt"/>
              </a:rPr>
              <a:t>an/aus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411E977-C288-419C-AB7C-4729BEE42D37}"/>
              </a:ext>
            </a:extLst>
          </p:cNvPr>
          <p:cNvSpPr/>
          <p:nvPr/>
        </p:nvSpPr>
        <p:spPr>
          <a:xfrm>
            <a:off x="5842450" y="912805"/>
            <a:ext cx="604472" cy="214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3A69F43-EEB7-4D02-AA09-364154DAD701}"/>
              </a:ext>
            </a:extLst>
          </p:cNvPr>
          <p:cNvSpPr/>
          <p:nvPr/>
        </p:nvSpPr>
        <p:spPr>
          <a:xfrm>
            <a:off x="805547" y="1019842"/>
            <a:ext cx="1148011" cy="16438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  <a:latin typeface="+mj-lt"/>
              </a:rPr>
              <a:t>Wechsel zwischen Sprecher- und Galerie-ansicht</a:t>
            </a:r>
          </a:p>
        </p:txBody>
      </p:sp>
    </p:spTree>
    <p:extLst>
      <p:ext uri="{BB962C8B-B14F-4D97-AF65-F5344CB8AC3E}">
        <p14:creationId xmlns:p14="http://schemas.microsoft.com/office/powerpoint/2010/main" val="282723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Können Sie mich hören?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4050" y="899485"/>
            <a:ext cx="7848000" cy="384721"/>
          </a:xfrm>
        </p:spPr>
        <p:txBody>
          <a:bodyPr/>
          <a:lstStyle/>
          <a:p>
            <a:r>
              <a:rPr lang="de-DE" dirty="0"/>
              <a:t>wenn NICHT: Versuchen Sie Folgendes: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2313685" cy="215617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de-DE" sz="2400" dirty="0"/>
              <a:t>Maus zum unteren Bildschirmrand bewegen</a:t>
            </a:r>
          </a:p>
          <a:p>
            <a:pPr lvl="1"/>
            <a:r>
              <a:rPr lang="de-DE" sz="2400" dirty="0"/>
              <a:t>In der Menüleiste Lautsprecher auswählen</a:t>
            </a:r>
          </a:p>
          <a:p>
            <a:pPr lvl="1"/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2</a:t>
            </a:fld>
            <a:endParaRPr lang="de-DE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5D2328F4-9AC4-4608-A4D9-A99E7AE39896}"/>
              </a:ext>
            </a:extLst>
          </p:cNvPr>
          <p:cNvSpPr/>
          <p:nvPr/>
        </p:nvSpPr>
        <p:spPr>
          <a:xfrm>
            <a:off x="648000" y="1010926"/>
            <a:ext cx="291314" cy="161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 descr="Ein Bild, das Screenshot, Computer enthält.&#10;&#10;Automatisch generierte Beschreibung">
            <a:extLst>
              <a:ext uri="{FF2B5EF4-FFF2-40B4-BE49-F238E27FC236}">
                <a16:creationId xmlns:a16="http://schemas.microsoft.com/office/drawing/2014/main" id="{1F02C5A5-77C0-442F-8920-7BE5410394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3707" t="5329" r="27041" b="15957"/>
          <a:stretch/>
        </p:blipFill>
        <p:spPr>
          <a:xfrm>
            <a:off x="3881523" y="1425410"/>
            <a:ext cx="3045260" cy="261552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3E442B8-EE66-4156-B335-83005B9770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-1713" r="60372" b="4"/>
          <a:stretch/>
        </p:blipFill>
        <p:spPr>
          <a:xfrm>
            <a:off x="3083384" y="4040931"/>
            <a:ext cx="4353197" cy="493374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5C5EF7F-F4AE-40A9-93FB-35339417372C}"/>
              </a:ext>
            </a:extLst>
          </p:cNvPr>
          <p:cNvCxnSpPr/>
          <p:nvPr/>
        </p:nvCxnSpPr>
        <p:spPr>
          <a:xfrm>
            <a:off x="2484255" y="3139710"/>
            <a:ext cx="1397268" cy="9872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23182F23-0BE5-4A89-ADC3-9CCC04415298}"/>
              </a:ext>
            </a:extLst>
          </p:cNvPr>
          <p:cNvSpPr/>
          <p:nvPr/>
        </p:nvSpPr>
        <p:spPr>
          <a:xfrm>
            <a:off x="3803257" y="2231574"/>
            <a:ext cx="3196354" cy="11589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2FA27D4-5C88-4C86-AC22-DFDBA135EF2B}"/>
              </a:ext>
            </a:extLst>
          </p:cNvPr>
          <p:cNvSpPr txBox="1"/>
          <p:nvPr/>
        </p:nvSpPr>
        <p:spPr>
          <a:xfrm>
            <a:off x="7076912" y="2482325"/>
            <a:ext cx="19398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In Ihrem System können</a:t>
            </a:r>
            <a:br>
              <a:rPr lang="de-AT" sz="1400" dirty="0"/>
            </a:br>
            <a:r>
              <a:rPr lang="de-AT" sz="1400" dirty="0"/>
              <a:t>die Lautsprecher auch</a:t>
            </a:r>
            <a:br>
              <a:rPr lang="de-AT" sz="1400" dirty="0"/>
            </a:br>
            <a:r>
              <a:rPr lang="de-AT" sz="1400" dirty="0"/>
              <a:t>andere Namen haben!</a:t>
            </a:r>
          </a:p>
        </p:txBody>
      </p:sp>
    </p:spTree>
    <p:extLst>
      <p:ext uri="{BB962C8B-B14F-4D97-AF65-F5344CB8AC3E}">
        <p14:creationId xmlns:p14="http://schemas.microsoft.com/office/powerpoint/2010/main" val="40951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Können Sie mich hören?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4050" y="899485"/>
            <a:ext cx="7848000" cy="384721"/>
          </a:xfrm>
        </p:spPr>
        <p:txBody>
          <a:bodyPr/>
          <a:lstStyle/>
          <a:p>
            <a:r>
              <a:rPr lang="de-DE" dirty="0"/>
              <a:t>wenn NICHT: Versuchen Sie Folgendes: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5243917" cy="2156177"/>
          </a:xfrm>
        </p:spPr>
        <p:txBody>
          <a:bodyPr>
            <a:normAutofit/>
          </a:bodyPr>
          <a:lstStyle/>
          <a:p>
            <a:pPr lvl="1"/>
            <a:r>
              <a:rPr lang="de-DE" sz="2200" dirty="0"/>
              <a:t>Neu einsteigen</a:t>
            </a:r>
            <a:br>
              <a:rPr lang="de-DE" sz="2200" dirty="0"/>
            </a:br>
            <a:r>
              <a:rPr lang="de-DE" sz="2200" dirty="0"/>
              <a:t>und </a:t>
            </a:r>
            <a:r>
              <a:rPr lang="de-DE" sz="2200" b="1" dirty="0"/>
              <a:t>„Per Computer dem Audio beitreten“ </a:t>
            </a:r>
            <a:r>
              <a:rPr lang="de-DE" sz="2200" dirty="0"/>
              <a:t>anklicken</a:t>
            </a:r>
            <a:br>
              <a:rPr lang="de-DE" sz="2400" dirty="0"/>
            </a:b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3</a:t>
            </a:fld>
            <a:endParaRPr lang="de-DE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5D2328F4-9AC4-4608-A4D9-A99E7AE39896}"/>
              </a:ext>
            </a:extLst>
          </p:cNvPr>
          <p:cNvSpPr/>
          <p:nvPr/>
        </p:nvSpPr>
        <p:spPr>
          <a:xfrm>
            <a:off x="648000" y="1010926"/>
            <a:ext cx="291314" cy="161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02F2916-C3FD-4B25-A6A8-2D2F2896D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363" y="2464904"/>
            <a:ext cx="3850657" cy="2252558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113EDED2-B8C1-4C1B-821C-845021371D26}"/>
              </a:ext>
            </a:extLst>
          </p:cNvPr>
          <p:cNvCxnSpPr>
            <a:cxnSpLocks/>
          </p:cNvCxnSpPr>
          <p:nvPr/>
        </p:nvCxnSpPr>
        <p:spPr>
          <a:xfrm>
            <a:off x="3355450" y="2374633"/>
            <a:ext cx="1963973" cy="1216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12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Eigenes Video ein-/ausschalten?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2313685" cy="2156177"/>
          </a:xfrm>
        </p:spPr>
        <p:txBody>
          <a:bodyPr>
            <a:normAutofit fontScale="92500"/>
          </a:bodyPr>
          <a:lstStyle/>
          <a:p>
            <a:pPr lvl="1"/>
            <a:r>
              <a:rPr lang="de-DE" sz="2400" dirty="0"/>
              <a:t>Maus zum unteren Bildschirmrand bewegen</a:t>
            </a:r>
          </a:p>
          <a:p>
            <a:pPr lvl="1"/>
            <a:r>
              <a:rPr lang="de-DE" sz="2400" dirty="0"/>
              <a:t>In der Menüleiste Kamera auswählen</a:t>
            </a:r>
          </a:p>
          <a:p>
            <a:pPr lvl="1"/>
            <a:endParaRPr lang="de-DE" sz="2400" dirty="0"/>
          </a:p>
          <a:p>
            <a:pPr lvl="1"/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4</a:t>
            </a:fld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302F226-CE52-4B9F-BD72-FE4CF7985D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5446397" y="1800349"/>
            <a:ext cx="2626256" cy="1679451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23182F23-0BE5-4A89-ADC3-9CCC04415298}"/>
              </a:ext>
            </a:extLst>
          </p:cNvPr>
          <p:cNvSpPr/>
          <p:nvPr/>
        </p:nvSpPr>
        <p:spPr>
          <a:xfrm>
            <a:off x="5384379" y="1885819"/>
            <a:ext cx="2743931" cy="71044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A611D76-AD9D-42E6-8F8D-061A09C2A8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54129"/>
          <a:stretch/>
        </p:blipFill>
        <p:spPr>
          <a:xfrm>
            <a:off x="3950076" y="3479800"/>
            <a:ext cx="3595712" cy="453208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5C5EF7F-F4AE-40A9-93FB-35339417372C}"/>
              </a:ext>
            </a:extLst>
          </p:cNvPr>
          <p:cNvCxnSpPr>
            <a:cxnSpLocks/>
          </p:cNvCxnSpPr>
          <p:nvPr/>
        </p:nvCxnSpPr>
        <p:spPr>
          <a:xfrm>
            <a:off x="3085106" y="3260035"/>
            <a:ext cx="2419807" cy="3222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45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Eigenen Namen umbenennen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5</a:t>
            </a:fld>
            <a:endParaRPr lang="de-DE"/>
          </a:p>
        </p:txBody>
      </p:sp>
      <p:pic>
        <p:nvPicPr>
          <p:cNvPr id="6" name="Grafik 5" descr="Ein Bild, das Foto, anzeigend, verschieden, Screenshot enthält.&#10;&#10;Automatisch generierte Beschreibung">
            <a:extLst>
              <a:ext uri="{FF2B5EF4-FFF2-40B4-BE49-F238E27FC236}">
                <a16:creationId xmlns:a16="http://schemas.microsoft.com/office/drawing/2014/main" id="{B6EA878A-1119-4083-8F6E-4B2DB22FE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019" b="53608"/>
          <a:stretch/>
        </p:blipFill>
        <p:spPr>
          <a:xfrm>
            <a:off x="5606511" y="1202132"/>
            <a:ext cx="2311483" cy="33172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81201C86-EAD5-4089-A369-0E99C228A8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3653657" cy="2438483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de-DE" dirty="0"/>
              <a:t>Teilnehmer-Liste anzeigen</a:t>
            </a:r>
          </a:p>
          <a:p>
            <a:pPr marL="0" lvl="1" indent="0">
              <a:buNone/>
            </a:pPr>
            <a:endParaRPr lang="de-DE" dirty="0"/>
          </a:p>
          <a:p>
            <a:pPr lvl="1"/>
            <a:r>
              <a:rPr lang="de-DE" dirty="0"/>
              <a:t>In der Teilnehmer-Liste mit der </a:t>
            </a:r>
            <a:r>
              <a:rPr lang="de-DE" b="1" dirty="0"/>
              <a:t>Maus über den eigenen Namen </a:t>
            </a:r>
            <a:r>
              <a:rPr lang="de-DE" dirty="0"/>
              <a:t>fahren </a:t>
            </a:r>
            <a:br>
              <a:rPr lang="de-DE" dirty="0"/>
            </a:br>
            <a:r>
              <a:rPr lang="de-DE" dirty="0"/>
              <a:t>-&gt; „Mehr“ </a:t>
            </a:r>
            <a:br>
              <a:rPr lang="de-DE" dirty="0"/>
            </a:br>
            <a:r>
              <a:rPr lang="de-DE" dirty="0"/>
              <a:t>-&gt; „Umbenennen“ anklicken</a:t>
            </a:r>
          </a:p>
          <a:p>
            <a:pPr lvl="1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492D15A-8C87-46FE-BF42-61923C8014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3192" r="56360"/>
          <a:stretch/>
        </p:blipFill>
        <p:spPr>
          <a:xfrm>
            <a:off x="4162507" y="1572840"/>
            <a:ext cx="818985" cy="45320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057273C-D424-44E2-8A82-B8D17E1B3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252" y="2423972"/>
            <a:ext cx="1832444" cy="29555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66577A5-6C86-496E-AC4E-53821090CF0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7746" y="2423972"/>
            <a:ext cx="499938" cy="49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Kommunikation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6</a:t>
            </a:fld>
            <a:endParaRPr lang="de-DE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81201C86-EAD5-4089-A369-0E99C228A8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4663472" cy="2438483"/>
          </a:xfrm>
        </p:spPr>
        <p:txBody>
          <a:bodyPr>
            <a:normAutofit/>
          </a:bodyPr>
          <a:lstStyle/>
          <a:p>
            <a:pPr lvl="1"/>
            <a:r>
              <a:rPr lang="de-DE" sz="2200" dirty="0"/>
              <a:t>Chat anzeigen</a:t>
            </a:r>
          </a:p>
          <a:p>
            <a:pPr marL="0" lvl="1" indent="0">
              <a:buNone/>
            </a:pPr>
            <a:endParaRPr lang="de-DE" sz="2200" dirty="0"/>
          </a:p>
          <a:p>
            <a:pPr lvl="1"/>
            <a:r>
              <a:rPr lang="de-DE" sz="2200" dirty="0"/>
              <a:t>Mit der Maus in das Eingabefeld klicken und Text schreiben</a:t>
            </a:r>
          </a:p>
          <a:p>
            <a:pPr lvl="1"/>
            <a:r>
              <a:rPr lang="de-DE" sz="2200" dirty="0"/>
              <a:t>Mit der Enter-Taste abschicken</a:t>
            </a:r>
            <a:br>
              <a:rPr lang="de-DE" dirty="0"/>
            </a:b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26DE81B-581F-45BC-B1C6-189F1F88A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22" r="49088"/>
          <a:stretch/>
        </p:blipFill>
        <p:spPr>
          <a:xfrm>
            <a:off x="2703443" y="1669241"/>
            <a:ext cx="540689" cy="455885"/>
          </a:xfrm>
          <a:prstGeom prst="rect">
            <a:avLst/>
          </a:prstGeom>
        </p:spPr>
      </p:pic>
      <p:pic>
        <p:nvPicPr>
          <p:cNvPr id="12" name="Grafik 11" descr="Ein Bild, das Screenshot, Vogel enthält.&#10;&#10;Automatisch generierte Beschreibung">
            <a:extLst>
              <a:ext uri="{FF2B5EF4-FFF2-40B4-BE49-F238E27FC236}">
                <a16:creationId xmlns:a16="http://schemas.microsoft.com/office/drawing/2014/main" id="{12B6D578-D578-4EBD-8F7E-2A501AE07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800" y="919305"/>
            <a:ext cx="2417600" cy="35990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66577A5-6C86-496E-AC4E-53821090CF0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74507" y="4268353"/>
            <a:ext cx="499938" cy="49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78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igitale SeniorInnen">
      <a:dk1>
        <a:srgbClr val="000000"/>
      </a:dk1>
      <a:lt1>
        <a:srgbClr val="FFFFFF"/>
      </a:lt1>
      <a:dk2>
        <a:srgbClr val="00AAAA"/>
      </a:dk2>
      <a:lt2>
        <a:srgbClr val="FFFFFF"/>
      </a:lt2>
      <a:accent1>
        <a:srgbClr val="00AAAA"/>
      </a:accent1>
      <a:accent2>
        <a:srgbClr val="EB9100"/>
      </a:accent2>
      <a:accent3>
        <a:srgbClr val="878787"/>
      </a:accent3>
      <a:accent4>
        <a:srgbClr val="00AAAA"/>
      </a:accent4>
      <a:accent5>
        <a:srgbClr val="EB9100"/>
      </a:accent5>
      <a:accent6>
        <a:srgbClr val="EB9100"/>
      </a:accent6>
      <a:hlink>
        <a:srgbClr val="00AAAA"/>
      </a:hlink>
      <a:folHlink>
        <a:srgbClr val="00AA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</Words>
  <Application>Microsoft Office PowerPoint</Application>
  <PresentationFormat>Bildschirmpräsentation (16:9)</PresentationFormat>
  <Paragraphs>37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Orientierung im Raum</vt:lpstr>
      <vt:lpstr>Können Sie mich hören?</vt:lpstr>
      <vt:lpstr>Können Sie mich hören?</vt:lpstr>
      <vt:lpstr>Eigenes Video ein-/ausschalten?</vt:lpstr>
      <vt:lpstr>Eigenen Namen umbenennen</vt:lpstr>
      <vt:lpstr>Kommunikation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Elisa Zeilinger</dc:creator>
  <cp:lastModifiedBy>Edith Simöl</cp:lastModifiedBy>
  <cp:revision>172</cp:revision>
  <cp:lastPrinted>2020-02-12T15:56:25Z</cp:lastPrinted>
  <dcterms:created xsi:type="dcterms:W3CDTF">2020-02-11T16:06:04Z</dcterms:created>
  <dcterms:modified xsi:type="dcterms:W3CDTF">2020-12-22T15:29:30Z</dcterms:modified>
</cp:coreProperties>
</file>