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36"/>
  </p:notesMasterIdLst>
  <p:sldIdLst>
    <p:sldId id="256" r:id="rId2"/>
    <p:sldId id="259" r:id="rId3"/>
    <p:sldId id="265" r:id="rId4"/>
    <p:sldId id="258" r:id="rId5"/>
    <p:sldId id="266" r:id="rId6"/>
    <p:sldId id="268" r:id="rId7"/>
    <p:sldId id="288" r:id="rId8"/>
    <p:sldId id="260" r:id="rId9"/>
    <p:sldId id="271" r:id="rId10"/>
    <p:sldId id="267" r:id="rId11"/>
    <p:sldId id="269" r:id="rId12"/>
    <p:sldId id="272" r:id="rId13"/>
    <p:sldId id="273" r:id="rId14"/>
    <p:sldId id="274" r:id="rId15"/>
    <p:sldId id="270" r:id="rId16"/>
    <p:sldId id="287" r:id="rId17"/>
    <p:sldId id="275" r:id="rId18"/>
    <p:sldId id="276" r:id="rId19"/>
    <p:sldId id="277" r:id="rId20"/>
    <p:sldId id="280" r:id="rId21"/>
    <p:sldId id="281" r:id="rId22"/>
    <p:sldId id="278" r:id="rId23"/>
    <p:sldId id="279" r:id="rId24"/>
    <p:sldId id="282" r:id="rId25"/>
    <p:sldId id="283" r:id="rId26"/>
    <p:sldId id="284" r:id="rId27"/>
    <p:sldId id="285" r:id="rId28"/>
    <p:sldId id="289" r:id="rId29"/>
    <p:sldId id="286" r:id="rId30"/>
    <p:sldId id="264" r:id="rId31"/>
    <p:sldId id="290" r:id="rId32"/>
    <p:sldId id="291" r:id="rId33"/>
    <p:sldId id="292" r:id="rId34"/>
    <p:sldId id="293" r:id="rId35"/>
  </p:sldIdLst>
  <p:sldSz cx="9144000" cy="5143500" type="screen16x9"/>
  <p:notesSz cx="6805613" cy="9944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41"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68"/>
    <p:restoredTop sz="80998" autoAdjust="0"/>
  </p:normalViewPr>
  <p:slideViewPr>
    <p:cSldViewPr snapToGrid="0" snapToObjects="1" showGuides="1">
      <p:cViewPr varScale="1">
        <p:scale>
          <a:sx n="130" d="100"/>
          <a:sy n="130" d="100"/>
        </p:scale>
        <p:origin x="1098" y="114"/>
      </p:cViewPr>
      <p:guideLst>
        <p:guide orient="horz" pos="2641"/>
        <p:guide pos="2880"/>
      </p:guideLst>
    </p:cSldViewPr>
  </p:slideViewPr>
  <p:notesTextViewPr>
    <p:cViewPr>
      <p:scale>
        <a:sx n="1" d="1"/>
        <a:sy n="1" d="1"/>
      </p:scale>
      <p:origin x="0" y="0"/>
    </p:cViewPr>
  </p:notesTextViewPr>
  <p:notesViewPr>
    <p:cSldViewPr snapToGrid="0" snapToObjects="1">
      <p:cViewPr varScale="1">
        <p:scale>
          <a:sx n="96" d="100"/>
          <a:sy n="96" d="100"/>
        </p:scale>
        <p:origin x="3558"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'03_Nutzung_SAS_Österreich'!$B$1</c:f>
              <c:strCache>
                <c:ptCount val="1"/>
                <c:pt idx="0">
                  <c:v>2018</c:v>
                </c:pt>
              </c:strCache>
            </c:strRef>
          </c:tx>
          <c:spPr>
            <a:solidFill>
              <a:schemeClr val="accent1"/>
            </a:solidFill>
            <a:ln>
              <a:noFill/>
            </a:ln>
            <a:effectLst/>
          </c:spPr>
          <c:invertIfNegative val="0"/>
          <c:cat>
            <c:strRef>
              <c:f>'03_Nutzung_SAS_Österreich'!$A$2:$A$11</c:f>
              <c:strCache>
                <c:ptCount val="10"/>
                <c:pt idx="0">
                  <c:v>Einzelhandelswaren bestellen bzw. einkaufen</c:v>
                </c:pt>
                <c:pt idx="1">
                  <c:v>Assistenten eingentlich aus Neugierde gekauft</c:v>
                </c:pt>
                <c:pt idx="2">
                  <c:v>Anrufe tätigen</c:v>
                </c:pt>
                <c:pt idx="3">
                  <c:v>Einkaufsliste verwalten</c:v>
                </c:pt>
                <c:pt idx="4">
                  <c:v>Informationen zu Einzelhandelswaren abfragen</c:v>
                </c:pt>
                <c:pt idx="5">
                  <c:v>Kompatible Geräte steuern, z.B. Licht, Thermostat etc.</c:v>
                </c:pt>
                <c:pt idx="6">
                  <c:v>Wecker bzw. Timer stellen</c:v>
                </c:pt>
                <c:pt idx="7">
                  <c:v>Hörbücher, Radiosender, oder Nachrichten abspielen</c:v>
                </c:pt>
                <c:pt idx="8">
                  <c:v>Fragen zu Wetter, Sportergebnissen etc. stellen</c:v>
                </c:pt>
                <c:pt idx="9">
                  <c:v>Musik hören</c:v>
                </c:pt>
              </c:strCache>
            </c:strRef>
          </c:cat>
          <c:val>
            <c:numRef>
              <c:f>'03_Nutzung_SAS_Österreich'!$B$2:$B$11</c:f>
              <c:numCache>
                <c:formatCode>General</c:formatCode>
                <c:ptCount val="10"/>
                <c:pt idx="0">
                  <c:v>15</c:v>
                </c:pt>
                <c:pt idx="1">
                  <c:v>25</c:v>
                </c:pt>
                <c:pt idx="2">
                  <c:v>55</c:v>
                </c:pt>
                <c:pt idx="3">
                  <c:v>30</c:v>
                </c:pt>
                <c:pt idx="4">
                  <c:v>60</c:v>
                </c:pt>
                <c:pt idx="5">
                  <c:v>55</c:v>
                </c:pt>
                <c:pt idx="6">
                  <c:v>100</c:v>
                </c:pt>
                <c:pt idx="7">
                  <c:v>85</c:v>
                </c:pt>
                <c:pt idx="8">
                  <c:v>105</c:v>
                </c:pt>
                <c:pt idx="9">
                  <c:v>145</c:v>
                </c:pt>
              </c:numCache>
            </c:numRef>
          </c:val>
          <c:extLst>
            <c:ext xmlns:c16="http://schemas.microsoft.com/office/drawing/2014/chart" uri="{C3380CC4-5D6E-409C-BE32-E72D297353CC}">
              <c16:uniqueId val="{00000000-C1F2-458E-9F29-EC1D29AEC737}"/>
            </c:ext>
          </c:extLst>
        </c:ser>
        <c:ser>
          <c:idx val="1"/>
          <c:order val="1"/>
          <c:tx>
            <c:strRef>
              <c:f>'03_Nutzung_SAS_Österreich'!$C$1</c:f>
              <c:strCache>
                <c:ptCount val="1"/>
                <c:pt idx="0">
                  <c:v>2019</c:v>
                </c:pt>
              </c:strCache>
            </c:strRef>
          </c:tx>
          <c:spPr>
            <a:solidFill>
              <a:schemeClr val="accent2"/>
            </a:solidFill>
            <a:ln>
              <a:noFill/>
            </a:ln>
            <a:effectLst/>
          </c:spPr>
          <c:invertIfNegative val="0"/>
          <c:cat>
            <c:strRef>
              <c:f>'03_Nutzung_SAS_Österreich'!$A$2:$A$11</c:f>
              <c:strCache>
                <c:ptCount val="10"/>
                <c:pt idx="0">
                  <c:v>Einzelhandelswaren bestellen bzw. einkaufen</c:v>
                </c:pt>
                <c:pt idx="1">
                  <c:v>Assistenten eingentlich aus Neugierde gekauft</c:v>
                </c:pt>
                <c:pt idx="2">
                  <c:v>Anrufe tätigen</c:v>
                </c:pt>
                <c:pt idx="3">
                  <c:v>Einkaufsliste verwalten</c:v>
                </c:pt>
                <c:pt idx="4">
                  <c:v>Informationen zu Einzelhandelswaren abfragen</c:v>
                </c:pt>
                <c:pt idx="5">
                  <c:v>Kompatible Geräte steuern, z.B. Licht, Thermostat etc.</c:v>
                </c:pt>
                <c:pt idx="6">
                  <c:v>Wecker bzw. Timer stellen</c:v>
                </c:pt>
                <c:pt idx="7">
                  <c:v>Hörbücher, Radiosender, oder Nachrichten abspielen</c:v>
                </c:pt>
                <c:pt idx="8">
                  <c:v>Fragen zu Wetter, Sportergebnissen etc. stellen</c:v>
                </c:pt>
                <c:pt idx="9">
                  <c:v>Musik hören</c:v>
                </c:pt>
              </c:strCache>
            </c:strRef>
          </c:cat>
          <c:val>
            <c:numRef>
              <c:f>'03_Nutzung_SAS_Österreich'!$C$2:$C$11</c:f>
              <c:numCache>
                <c:formatCode>General</c:formatCode>
                <c:ptCount val="10"/>
                <c:pt idx="0">
                  <c:v>30</c:v>
                </c:pt>
                <c:pt idx="1">
                  <c:v>30</c:v>
                </c:pt>
                <c:pt idx="2">
                  <c:v>55</c:v>
                </c:pt>
                <c:pt idx="3">
                  <c:v>60</c:v>
                </c:pt>
                <c:pt idx="4">
                  <c:v>65</c:v>
                </c:pt>
                <c:pt idx="5">
                  <c:v>90</c:v>
                </c:pt>
                <c:pt idx="6">
                  <c:v>115</c:v>
                </c:pt>
                <c:pt idx="7">
                  <c:v>160</c:v>
                </c:pt>
                <c:pt idx="8">
                  <c:v>165</c:v>
                </c:pt>
                <c:pt idx="9">
                  <c:v>290</c:v>
                </c:pt>
              </c:numCache>
            </c:numRef>
          </c:val>
          <c:extLst>
            <c:ext xmlns:c16="http://schemas.microsoft.com/office/drawing/2014/chart" uri="{C3380CC4-5D6E-409C-BE32-E72D297353CC}">
              <c16:uniqueId val="{00000001-C1F2-458E-9F29-EC1D29AEC737}"/>
            </c:ext>
          </c:extLst>
        </c:ser>
        <c:dLbls>
          <c:showLegendKey val="0"/>
          <c:showVal val="0"/>
          <c:showCatName val="0"/>
          <c:showSerName val="0"/>
          <c:showPercent val="0"/>
          <c:showBubbleSize val="0"/>
        </c:dLbls>
        <c:gapWidth val="182"/>
        <c:axId val="388601688"/>
        <c:axId val="388602344"/>
      </c:barChart>
      <c:catAx>
        <c:axId val="3886016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Calibri Light" panose="020F0302020204030204" pitchFamily="34" charset="0"/>
                <a:ea typeface="+mn-ea"/>
                <a:cs typeface="+mn-cs"/>
              </a:defRPr>
            </a:pPr>
            <a:endParaRPr lang="de-DE"/>
          </a:p>
        </c:txPr>
        <c:crossAx val="388602344"/>
        <c:crosses val="autoZero"/>
        <c:auto val="1"/>
        <c:lblAlgn val="ctr"/>
        <c:lblOffset val="100"/>
        <c:noMultiLvlLbl val="0"/>
      </c:catAx>
      <c:valAx>
        <c:axId val="38860234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de-AT">
                    <a:solidFill>
                      <a:sysClr val="windowText" lastClr="000000"/>
                    </a:solidFill>
                  </a:rPr>
                  <a:t>Abschätzung</a:t>
                </a:r>
                <a:r>
                  <a:rPr lang="de-AT" baseline="0">
                    <a:solidFill>
                      <a:sysClr val="windowText" lastClr="000000"/>
                    </a:solidFill>
                  </a:rPr>
                  <a:t> der Nutzerzahlen (in 1.000)</a:t>
                </a:r>
                <a:endParaRPr lang="de-AT">
                  <a:solidFill>
                    <a:sysClr val="windowText" lastClr="000000"/>
                  </a:solidFill>
                </a:endParaRPr>
              </a:p>
            </c:rich>
          </c:tx>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de-D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de-DE"/>
          </a:p>
        </c:txPr>
        <c:crossAx val="3886016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4939" y="0"/>
            <a:ext cx="2949099" cy="498932"/>
          </a:xfrm>
          <a:prstGeom prst="rect">
            <a:avLst/>
          </a:prstGeom>
        </p:spPr>
        <p:txBody>
          <a:bodyPr vert="horz" lIns="91440" tIns="45720" rIns="91440" bIns="45720" rtlCol="0"/>
          <a:lstStyle>
            <a:lvl1pPr algn="r">
              <a:defRPr sz="1200"/>
            </a:lvl1pPr>
          </a:lstStyle>
          <a:p>
            <a:fld id="{681B2E2B-D8D2-0F4C-920B-DF9A95081F49}" type="datetimeFigureOut">
              <a:rPr lang="de-DE" smtClean="0"/>
              <a:t>18.02.2020</a:t>
            </a:fld>
            <a:endParaRPr lang="de-DE"/>
          </a:p>
        </p:txBody>
      </p:sp>
      <p:sp>
        <p:nvSpPr>
          <p:cNvPr id="4" name="Folienbildplatzhalter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0562" y="4785598"/>
            <a:ext cx="5444490" cy="3915489"/>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45170"/>
            <a:ext cx="2949099" cy="498931"/>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3A3BB02F-75D1-8C4A-81C0-28E0FD9E7EDF}" type="slidenum">
              <a:rPr lang="de-DE" smtClean="0"/>
              <a:t>‹Nr.›</a:t>
            </a:fld>
            <a:endParaRPr lang="de-DE"/>
          </a:p>
        </p:txBody>
      </p:sp>
    </p:spTree>
    <p:extLst>
      <p:ext uri="{BB962C8B-B14F-4D97-AF65-F5344CB8AC3E}">
        <p14:creationId xmlns:p14="http://schemas.microsoft.com/office/powerpoint/2010/main" val="2014068535"/>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fpciw.org/wp-content/uploads/sites/15/2017/12/FINAL-DRAFT-Amazon-Alexa-Analysis-Report.pdf"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Liebe Trainerin, lieber Trainer, diese Folien sind ein Bestandteil des TrainerInnen-Pakets „Sprachassistenz-System“. Sie finden alle weiteren Materialien auf der Website www.digitaleSeniorInnen.at</a:t>
            </a:r>
          </a:p>
          <a:p>
            <a:r>
              <a:rPr lang="de-AT" sz="900" b="0" i="0" u="none" strike="noStrike" kern="1200" baseline="0" dirty="0">
                <a:solidFill>
                  <a:schemeClr val="tx1"/>
                </a:solidFill>
                <a:latin typeface="+mn-lt"/>
                <a:ea typeface="+mn-ea"/>
                <a:cs typeface="+mn-cs"/>
              </a:rPr>
              <a:t>Leitfaden „Sprachassistenz-Systeme“</a:t>
            </a:r>
          </a:p>
          <a:p>
            <a:r>
              <a:rPr lang="de-AT" sz="900" b="0" i="0" u="none" strike="noStrike" kern="1200" baseline="0" dirty="0">
                <a:solidFill>
                  <a:schemeClr val="tx1"/>
                </a:solidFill>
                <a:latin typeface="+mn-lt"/>
                <a:ea typeface="+mn-ea"/>
                <a:cs typeface="+mn-cs"/>
              </a:rPr>
              <a:t>Teil I: Theorie Sprachassistenz-Systeme</a:t>
            </a:r>
          </a:p>
          <a:p>
            <a:r>
              <a:rPr lang="de-DE" sz="900" b="0" i="0" u="none" strike="noStrike" kern="1200" baseline="0" dirty="0">
                <a:solidFill>
                  <a:schemeClr val="tx1"/>
                </a:solidFill>
                <a:latin typeface="+mn-lt"/>
                <a:ea typeface="+mn-ea"/>
                <a:cs typeface="+mn-cs"/>
              </a:rPr>
              <a:t>Teil II: Handbuch zur Unterrichtsgestaltung</a:t>
            </a:r>
          </a:p>
          <a:p>
            <a:r>
              <a:rPr lang="de-DE" sz="900" b="0" i="0" u="none" strike="noStrike" kern="1200" baseline="0" dirty="0">
                <a:solidFill>
                  <a:schemeClr val="tx1"/>
                </a:solidFill>
                <a:latin typeface="+mn-lt"/>
                <a:ea typeface="+mn-ea"/>
                <a:cs typeface="+mn-cs"/>
              </a:rPr>
              <a:t>inkl. Checkliste für den Einsatz vor Ort, </a:t>
            </a:r>
            <a:r>
              <a:rPr lang="de-AT" sz="900" b="0" i="0" u="none" strike="noStrike" kern="1200" baseline="0" dirty="0">
                <a:solidFill>
                  <a:schemeClr val="tx1"/>
                </a:solidFill>
                <a:latin typeface="+mn-lt"/>
                <a:ea typeface="+mn-ea"/>
                <a:cs typeface="+mn-cs"/>
              </a:rPr>
              <a:t>Karten mit Fragen, Stundenbild, Link-Liste, Lese-Liste</a:t>
            </a:r>
          </a:p>
          <a:p>
            <a:r>
              <a:rPr lang="de-AT" sz="900" b="0" i="0" u="none" strike="noStrike" kern="1200" baseline="0" dirty="0">
                <a:solidFill>
                  <a:schemeClr val="tx1"/>
                </a:solidFill>
                <a:latin typeface="+mn-lt"/>
                <a:ea typeface="+mn-ea"/>
                <a:cs typeface="+mn-cs"/>
              </a:rPr>
              <a:t>Präsentation (Foliensatz)</a:t>
            </a:r>
          </a:p>
          <a:p>
            <a:r>
              <a:rPr lang="de-DE" sz="900" b="0" i="0" u="none" strike="noStrike" kern="1200" baseline="0" dirty="0">
                <a:solidFill>
                  <a:schemeClr val="tx1"/>
                </a:solidFill>
                <a:latin typeface="+mn-lt"/>
                <a:ea typeface="+mn-ea"/>
                <a:cs typeface="+mn-cs"/>
              </a:rPr>
              <a:t>Quiz mit Fragen zu Sprachassistenz-Systemen: </a:t>
            </a:r>
            <a:r>
              <a:rPr lang="de-AT" sz="900" b="0" i="0" u="none" strike="noStrike" kern="1200" baseline="0" dirty="0">
                <a:solidFill>
                  <a:schemeClr val="tx1"/>
                </a:solidFill>
                <a:latin typeface="+mn-lt"/>
                <a:ea typeface="+mn-ea"/>
                <a:cs typeface="+mn-cs"/>
              </a:rPr>
              <a:t>http://bit.ly/smart_speaker_quiz</a:t>
            </a:r>
          </a:p>
          <a:p>
            <a:r>
              <a:rPr lang="de-AT" sz="900" b="0" i="0" u="none" strike="noStrike" kern="1200" baseline="0" dirty="0">
                <a:solidFill>
                  <a:schemeClr val="tx1"/>
                </a:solidFill>
                <a:latin typeface="+mn-lt"/>
                <a:ea typeface="+mn-ea"/>
                <a:cs typeface="+mn-cs"/>
              </a:rPr>
              <a:t>Unterlagen Teilnehmende: Handout zum Thema Sprachassistenz-Systeme</a:t>
            </a:r>
          </a:p>
          <a:p>
            <a:r>
              <a:rPr lang="de-AT" sz="900" b="0" i="0" u="none" strike="noStrike" kern="1200" baseline="0" dirty="0">
                <a:solidFill>
                  <a:schemeClr val="tx1"/>
                </a:solidFill>
                <a:latin typeface="+mn-lt"/>
                <a:ea typeface="+mn-ea"/>
                <a:cs typeface="+mn-cs"/>
              </a:rPr>
              <a:t>Services:</a:t>
            </a:r>
          </a:p>
          <a:p>
            <a:r>
              <a:rPr lang="de-AT" sz="900" b="0" i="0" u="none" strike="noStrike" kern="1200" baseline="0" dirty="0">
                <a:solidFill>
                  <a:schemeClr val="tx1"/>
                </a:solidFill>
                <a:latin typeface="+mn-lt"/>
                <a:ea typeface="+mn-ea"/>
                <a:cs typeface="+mn-cs"/>
              </a:rPr>
              <a:t>Leih-Equipment: Echo Dot 3. Generation, Echo Show inkl. Kurzeinführung</a:t>
            </a:r>
          </a:p>
          <a:p>
            <a:r>
              <a:rPr lang="de-DE" sz="900" b="0" i="0" u="none" strike="noStrike" kern="1200" baseline="0" dirty="0">
                <a:solidFill>
                  <a:schemeClr val="tx1"/>
                </a:solidFill>
                <a:latin typeface="+mn-lt"/>
                <a:ea typeface="+mn-ea"/>
                <a:cs typeface="+mn-cs"/>
              </a:rPr>
              <a:t>Einstündige Einführung in die Verwendung der Leihgeräte, Tipps für die Kursgestaltung</a:t>
            </a:r>
          </a:p>
          <a:p>
            <a:r>
              <a:rPr lang="de-DE" sz="900" b="0" i="0" u="none" strike="noStrike" kern="1200" baseline="0" dirty="0">
                <a:solidFill>
                  <a:schemeClr val="tx1"/>
                </a:solidFill>
                <a:latin typeface="+mn-lt"/>
                <a:ea typeface="+mn-ea"/>
                <a:cs typeface="+mn-cs"/>
              </a:rPr>
              <a:t>Anfragen unter office@digitaleSeniorInnen.at</a:t>
            </a:r>
            <a:endParaRPr lang="de-AT" dirty="0"/>
          </a:p>
        </p:txBody>
      </p:sp>
      <p:sp>
        <p:nvSpPr>
          <p:cNvPr id="4" name="Foliennummernplatzhalter 3"/>
          <p:cNvSpPr>
            <a:spLocks noGrp="1"/>
          </p:cNvSpPr>
          <p:nvPr>
            <p:ph type="sldNum" sz="quarter" idx="5"/>
          </p:nvPr>
        </p:nvSpPr>
        <p:spPr/>
        <p:txBody>
          <a:bodyPr/>
          <a:lstStyle/>
          <a:p>
            <a:fld id="{3A3BB02F-75D1-8C4A-81C0-28E0FD9E7EDF}" type="slidenum">
              <a:rPr lang="de-DE" smtClean="0"/>
              <a:t>1</a:t>
            </a:fld>
            <a:endParaRPr lang="de-DE"/>
          </a:p>
        </p:txBody>
      </p:sp>
    </p:spTree>
    <p:extLst>
      <p:ext uri="{BB962C8B-B14F-4D97-AF65-F5344CB8AC3E}">
        <p14:creationId xmlns:p14="http://schemas.microsoft.com/office/powerpoint/2010/main" val="27122264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900" kern="1200" dirty="0">
                <a:solidFill>
                  <a:schemeClr val="tx1"/>
                </a:solidFill>
                <a:effectLst/>
                <a:latin typeface="+mn-lt"/>
                <a:ea typeface="+mn-ea"/>
                <a:cs typeface="+mn-cs"/>
              </a:rPr>
              <a:t>Der Lautsprecher ist das Eingabegerät, die Verarbeitung der Anfrage findet nicht lokal statt, sondern auf den Servern des jeweiligen Anbieters. Dies ist auch der Grund, warum Smart Speaker mit dem Internet verbunden sein müssen. </a:t>
            </a:r>
          </a:p>
          <a:p>
            <a:r>
              <a:rPr lang="de-AT" sz="900" kern="1200" dirty="0">
                <a:solidFill>
                  <a:schemeClr val="tx1"/>
                </a:solidFill>
                <a:effectLst/>
                <a:latin typeface="+mn-lt"/>
                <a:ea typeface="+mn-ea"/>
                <a:cs typeface="+mn-cs"/>
              </a:rPr>
              <a:t>Werden mehrere Smart Speaker in einem Raum oder Haus verwendet, wird die Anfrage von jenem Gerät übernommen und weitergeleitet bzw. verarbeitet, das räumlich am nächsten ist.</a:t>
            </a:r>
          </a:p>
        </p:txBody>
      </p:sp>
      <p:sp>
        <p:nvSpPr>
          <p:cNvPr id="4" name="Foliennummernplatzhalter 3"/>
          <p:cNvSpPr>
            <a:spLocks noGrp="1"/>
          </p:cNvSpPr>
          <p:nvPr>
            <p:ph type="sldNum" sz="quarter" idx="5"/>
          </p:nvPr>
        </p:nvSpPr>
        <p:spPr/>
        <p:txBody>
          <a:bodyPr/>
          <a:lstStyle/>
          <a:p>
            <a:fld id="{3A3BB02F-75D1-8C4A-81C0-28E0FD9E7EDF}" type="slidenum">
              <a:rPr lang="de-DE" smtClean="0"/>
              <a:t>10</a:t>
            </a:fld>
            <a:endParaRPr lang="de-DE"/>
          </a:p>
        </p:txBody>
      </p:sp>
    </p:spTree>
    <p:extLst>
      <p:ext uri="{BB962C8B-B14F-4D97-AF65-F5344CB8AC3E}">
        <p14:creationId xmlns:p14="http://schemas.microsoft.com/office/powerpoint/2010/main" val="15529273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AT" sz="900" kern="1200" dirty="0">
                <a:solidFill>
                  <a:schemeClr val="tx1"/>
                </a:solidFill>
                <a:effectLst/>
                <a:latin typeface="+mn-lt"/>
                <a:ea typeface="+mn-ea"/>
                <a:cs typeface="+mn-cs"/>
              </a:rPr>
              <a:t>Smart Speaker haben Mikrofone eingebaut, nehmen damit die Umgebung auf und warten auf das </a:t>
            </a:r>
            <a:r>
              <a:rPr lang="de-AT" sz="900" b="1" kern="1200" dirty="0">
                <a:solidFill>
                  <a:schemeClr val="tx1"/>
                </a:solidFill>
                <a:effectLst/>
                <a:latin typeface="+mn-lt"/>
                <a:ea typeface="+mn-ea"/>
                <a:cs typeface="+mn-cs"/>
              </a:rPr>
              <a:t>Signalwort</a:t>
            </a:r>
            <a:r>
              <a:rPr lang="de-AT" sz="900" kern="1200" dirty="0">
                <a:solidFill>
                  <a:schemeClr val="tx1"/>
                </a:solidFill>
                <a:effectLst/>
                <a:latin typeface="+mn-lt"/>
                <a:ea typeface="+mn-ea"/>
                <a:cs typeface="+mn-cs"/>
              </a:rPr>
              <a:t> (auch </a:t>
            </a:r>
            <a:r>
              <a:rPr lang="de-AT" sz="900" b="1" kern="1200" dirty="0">
                <a:solidFill>
                  <a:schemeClr val="tx1"/>
                </a:solidFill>
                <a:effectLst/>
                <a:latin typeface="+mn-lt"/>
                <a:ea typeface="+mn-ea"/>
                <a:cs typeface="+mn-cs"/>
              </a:rPr>
              <a:t>Aktivierungswort</a:t>
            </a:r>
            <a:r>
              <a:rPr lang="de-AT" sz="900" kern="1200" dirty="0">
                <a:solidFill>
                  <a:schemeClr val="tx1"/>
                </a:solidFill>
                <a:effectLst/>
                <a:latin typeface="+mn-lt"/>
                <a:ea typeface="+mn-ea"/>
                <a:cs typeface="+mn-cs"/>
              </a:rPr>
              <a:t> genannt). Sobald dieses erkannt wird (z. B. „Alexa“ oder „Okay Google“) werden die gesprochenen Worte aufgezeichnet und in die Cloud zur Interpretation und Verarbeitungen gesendet. Die Antwort wird zurück an den Smart Speaker geleitet, der diese wieder als analogen Text ausgibt.</a:t>
            </a:r>
          </a:p>
          <a:p>
            <a:endParaRPr lang="de-AT" dirty="0"/>
          </a:p>
        </p:txBody>
      </p:sp>
      <p:sp>
        <p:nvSpPr>
          <p:cNvPr id="4" name="Foliennummernplatzhalter 3"/>
          <p:cNvSpPr>
            <a:spLocks noGrp="1"/>
          </p:cNvSpPr>
          <p:nvPr>
            <p:ph type="sldNum" sz="quarter" idx="5"/>
          </p:nvPr>
        </p:nvSpPr>
        <p:spPr/>
        <p:txBody>
          <a:bodyPr/>
          <a:lstStyle/>
          <a:p>
            <a:fld id="{3A3BB02F-75D1-8C4A-81C0-28E0FD9E7EDF}" type="slidenum">
              <a:rPr lang="de-DE" smtClean="0"/>
              <a:t>11</a:t>
            </a:fld>
            <a:endParaRPr lang="de-DE"/>
          </a:p>
        </p:txBody>
      </p:sp>
    </p:spTree>
    <p:extLst>
      <p:ext uri="{BB962C8B-B14F-4D97-AF65-F5344CB8AC3E}">
        <p14:creationId xmlns:p14="http://schemas.microsoft.com/office/powerpoint/2010/main" val="36885919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Überblick über die Anwendungsgebiet von Smart Speakern</a:t>
            </a:r>
            <a:endParaRPr lang="de-AT" dirty="0"/>
          </a:p>
        </p:txBody>
      </p:sp>
      <p:sp>
        <p:nvSpPr>
          <p:cNvPr id="4" name="Foliennummernplatzhalter 3"/>
          <p:cNvSpPr>
            <a:spLocks noGrp="1"/>
          </p:cNvSpPr>
          <p:nvPr>
            <p:ph type="sldNum" sz="quarter" idx="5"/>
          </p:nvPr>
        </p:nvSpPr>
        <p:spPr/>
        <p:txBody>
          <a:bodyPr/>
          <a:lstStyle/>
          <a:p>
            <a:fld id="{3A3BB02F-75D1-8C4A-81C0-28E0FD9E7EDF}" type="slidenum">
              <a:rPr lang="de-DE" smtClean="0"/>
              <a:t>12</a:t>
            </a:fld>
            <a:endParaRPr lang="de-DE"/>
          </a:p>
        </p:txBody>
      </p:sp>
    </p:spTree>
    <p:extLst>
      <p:ext uri="{BB962C8B-B14F-4D97-AF65-F5344CB8AC3E}">
        <p14:creationId xmlns:p14="http://schemas.microsoft.com/office/powerpoint/2010/main" val="27316370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900" kern="1200" dirty="0">
                <a:solidFill>
                  <a:schemeClr val="tx1"/>
                </a:solidFill>
                <a:effectLst/>
                <a:latin typeface="+mn-lt"/>
                <a:ea typeface="+mn-ea"/>
                <a:cs typeface="+mn-cs"/>
              </a:rPr>
              <a:t>Voice Apps</a:t>
            </a:r>
          </a:p>
          <a:p>
            <a:r>
              <a:rPr lang="de-AT" sz="900" kern="1200" dirty="0">
                <a:solidFill>
                  <a:schemeClr val="tx1"/>
                </a:solidFill>
                <a:effectLst/>
                <a:latin typeface="+mn-lt"/>
                <a:ea typeface="+mn-ea"/>
                <a:cs typeface="+mn-cs"/>
              </a:rPr>
              <a:t>Skills sind Funktionserweiterungen, der Überbegriff lautet Voice Apps. Analog zu Apps am Smartphone.</a:t>
            </a:r>
          </a:p>
          <a:p>
            <a:endParaRPr lang="de-AT" sz="900" kern="1200" dirty="0">
              <a:solidFill>
                <a:schemeClr val="tx1"/>
              </a:solidFill>
              <a:effectLst/>
              <a:latin typeface="+mn-lt"/>
              <a:ea typeface="+mn-ea"/>
              <a:cs typeface="+mn-cs"/>
            </a:endParaRPr>
          </a:p>
          <a:p>
            <a:r>
              <a:rPr lang="de-AT" sz="900" kern="1200" dirty="0">
                <a:solidFill>
                  <a:schemeClr val="tx1"/>
                </a:solidFill>
                <a:effectLst/>
                <a:latin typeface="+mn-lt"/>
                <a:ea typeface="+mn-ea"/>
                <a:cs typeface="+mn-cs"/>
              </a:rPr>
              <a:t>Voice Apps sind Programme, mit deren Hilfe die Funktionalität eines Smart Speakers erweitert werden kann, analog zu Apps auf Smartphones. Bei Amazons Sprachassistent „Alexa“ heißen diese Voice Apps „Skills“, während sie beim Google Assistant „Actions“ genannt werden. </a:t>
            </a:r>
          </a:p>
        </p:txBody>
      </p:sp>
      <p:sp>
        <p:nvSpPr>
          <p:cNvPr id="4" name="Foliennummernplatzhalter 3"/>
          <p:cNvSpPr>
            <a:spLocks noGrp="1"/>
          </p:cNvSpPr>
          <p:nvPr>
            <p:ph type="sldNum" sz="quarter" idx="5"/>
          </p:nvPr>
        </p:nvSpPr>
        <p:spPr/>
        <p:txBody>
          <a:bodyPr/>
          <a:lstStyle/>
          <a:p>
            <a:fld id="{3A3BB02F-75D1-8C4A-81C0-28E0FD9E7EDF}" type="slidenum">
              <a:rPr lang="de-DE" smtClean="0"/>
              <a:t>13</a:t>
            </a:fld>
            <a:endParaRPr lang="de-DE"/>
          </a:p>
        </p:txBody>
      </p:sp>
    </p:spTree>
    <p:extLst>
      <p:ext uri="{BB962C8B-B14F-4D97-AF65-F5344CB8AC3E}">
        <p14:creationId xmlns:p14="http://schemas.microsoft.com/office/powerpoint/2010/main" val="31182024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900" kern="1200" dirty="0">
                <a:solidFill>
                  <a:schemeClr val="tx1"/>
                </a:solidFill>
                <a:effectLst/>
                <a:latin typeface="+mn-lt"/>
                <a:ea typeface="+mn-ea"/>
                <a:cs typeface="+mn-cs"/>
              </a:rPr>
              <a:t>Das Bild ist verlinkt mit der Übersicht von Skills auf der Amazon-Website: </a:t>
            </a:r>
            <a:r>
              <a:rPr lang="de-AT" sz="900" b="0" i="0" u="none" strike="noStrike" kern="1200" baseline="0" dirty="0">
                <a:solidFill>
                  <a:schemeClr val="tx1"/>
                </a:solidFill>
                <a:latin typeface="+mn-lt"/>
                <a:ea typeface="+mn-ea"/>
                <a:cs typeface="+mn-cs"/>
              </a:rPr>
              <a:t>http://bit.ly/alexa_skills </a:t>
            </a:r>
            <a:endParaRPr lang="de-AT" sz="900" kern="1200" dirty="0">
              <a:solidFill>
                <a:schemeClr val="tx1"/>
              </a:solidFill>
              <a:effectLst/>
              <a:latin typeface="+mn-lt"/>
              <a:ea typeface="+mn-ea"/>
              <a:cs typeface="+mn-cs"/>
            </a:endParaRPr>
          </a:p>
          <a:p>
            <a:r>
              <a:rPr lang="de-AT" sz="900" kern="1200" dirty="0">
                <a:solidFill>
                  <a:schemeClr val="tx1"/>
                </a:solidFill>
                <a:effectLst/>
                <a:latin typeface="+mn-lt"/>
                <a:ea typeface="+mn-ea"/>
                <a:cs typeface="+mn-cs"/>
              </a:rPr>
              <a:t>Voice Apps</a:t>
            </a:r>
          </a:p>
          <a:p>
            <a:r>
              <a:rPr lang="de-AT" sz="900" kern="1200" dirty="0">
                <a:solidFill>
                  <a:schemeClr val="tx1"/>
                </a:solidFill>
                <a:effectLst/>
                <a:latin typeface="+mn-lt"/>
                <a:ea typeface="+mn-ea"/>
                <a:cs typeface="+mn-cs"/>
              </a:rPr>
              <a:t>Skills sind Funktionserweiterungen, der Überbegriff lautet Voice Apps. Analog zu Apps am Smartphone.</a:t>
            </a:r>
          </a:p>
          <a:p>
            <a:r>
              <a:rPr lang="de-AT" sz="900" kern="1200" dirty="0">
                <a:solidFill>
                  <a:schemeClr val="tx1"/>
                </a:solidFill>
                <a:effectLst/>
                <a:latin typeface="+mn-lt"/>
                <a:ea typeface="+mn-ea"/>
                <a:cs typeface="+mn-cs"/>
              </a:rPr>
              <a:t>Voice Apps sind Programme, mit deren Hilfe die Funktionalität eines Smart Speakers erweitert werden kann, analog zu Apps auf Smartphones. Bei Amazons Sprachassistent „Alexa“ heißen diese Voice Apps „Skills“, während sie beim Google Assistant „Actions“ genannt werden. </a:t>
            </a:r>
          </a:p>
        </p:txBody>
      </p:sp>
      <p:sp>
        <p:nvSpPr>
          <p:cNvPr id="4" name="Foliennummernplatzhalter 3"/>
          <p:cNvSpPr>
            <a:spLocks noGrp="1"/>
          </p:cNvSpPr>
          <p:nvPr>
            <p:ph type="sldNum" sz="quarter" idx="5"/>
          </p:nvPr>
        </p:nvSpPr>
        <p:spPr/>
        <p:txBody>
          <a:bodyPr/>
          <a:lstStyle/>
          <a:p>
            <a:fld id="{3A3BB02F-75D1-8C4A-81C0-28E0FD9E7EDF}" type="slidenum">
              <a:rPr lang="de-DE" smtClean="0"/>
              <a:t>14</a:t>
            </a:fld>
            <a:endParaRPr lang="de-DE"/>
          </a:p>
        </p:txBody>
      </p:sp>
    </p:spTree>
    <p:extLst>
      <p:ext uri="{BB962C8B-B14F-4D97-AF65-F5344CB8AC3E}">
        <p14:creationId xmlns:p14="http://schemas.microsoft.com/office/powerpoint/2010/main" val="13637649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5"/>
          </p:nvPr>
        </p:nvSpPr>
        <p:spPr/>
        <p:txBody>
          <a:bodyPr/>
          <a:lstStyle/>
          <a:p>
            <a:fld id="{3A3BB02F-75D1-8C4A-81C0-28E0FD9E7EDF}" type="slidenum">
              <a:rPr lang="de-DE" smtClean="0"/>
              <a:t>15</a:t>
            </a:fld>
            <a:endParaRPr lang="de-DE"/>
          </a:p>
        </p:txBody>
      </p:sp>
    </p:spTree>
    <p:extLst>
      <p:ext uri="{BB962C8B-B14F-4D97-AF65-F5344CB8AC3E}">
        <p14:creationId xmlns:p14="http://schemas.microsoft.com/office/powerpoint/2010/main" val="23247149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5"/>
          </p:nvPr>
        </p:nvSpPr>
        <p:spPr/>
        <p:txBody>
          <a:bodyPr/>
          <a:lstStyle/>
          <a:p>
            <a:fld id="{3A3BB02F-75D1-8C4A-81C0-28E0FD9E7EDF}" type="slidenum">
              <a:rPr lang="de-DE" smtClean="0"/>
              <a:t>16</a:t>
            </a:fld>
            <a:endParaRPr lang="de-DE"/>
          </a:p>
        </p:txBody>
      </p:sp>
    </p:spTree>
    <p:extLst>
      <p:ext uri="{BB962C8B-B14F-4D97-AF65-F5344CB8AC3E}">
        <p14:creationId xmlns:p14="http://schemas.microsoft.com/office/powerpoint/2010/main" val="24649134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900" kern="1200" dirty="0">
                <a:solidFill>
                  <a:schemeClr val="tx1"/>
                </a:solidFill>
                <a:effectLst/>
                <a:latin typeface="+mn-lt"/>
                <a:ea typeface="+mn-ea"/>
                <a:cs typeface="+mn-cs"/>
              </a:rPr>
              <a:t>Österreicherinnen und Österreicher nutzen digitale Sprachassistenten hauptsächlich, um Musik zu hören, nach dem Wetter zu fragen und um Hörbücher, Radiosender oder Nachrichten abzuspielen.</a:t>
            </a:r>
          </a:p>
        </p:txBody>
      </p:sp>
      <p:sp>
        <p:nvSpPr>
          <p:cNvPr id="4" name="Foliennummernplatzhalter 3"/>
          <p:cNvSpPr>
            <a:spLocks noGrp="1"/>
          </p:cNvSpPr>
          <p:nvPr>
            <p:ph type="sldNum" sz="quarter" idx="5"/>
          </p:nvPr>
        </p:nvSpPr>
        <p:spPr/>
        <p:txBody>
          <a:bodyPr/>
          <a:lstStyle/>
          <a:p>
            <a:fld id="{3A3BB02F-75D1-8C4A-81C0-28E0FD9E7EDF}" type="slidenum">
              <a:rPr lang="de-DE" smtClean="0"/>
              <a:t>17</a:t>
            </a:fld>
            <a:endParaRPr lang="de-DE"/>
          </a:p>
        </p:txBody>
      </p:sp>
    </p:spTree>
    <p:extLst>
      <p:ext uri="{BB962C8B-B14F-4D97-AF65-F5344CB8AC3E}">
        <p14:creationId xmlns:p14="http://schemas.microsoft.com/office/powerpoint/2010/main" val="10022706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900" kern="1200" dirty="0">
                <a:solidFill>
                  <a:schemeClr val="tx1"/>
                </a:solidFill>
                <a:effectLst/>
                <a:latin typeface="+mn-lt"/>
                <a:ea typeface="+mn-ea"/>
                <a:cs typeface="+mn-cs"/>
              </a:rPr>
              <a:t>Die Alexa-App ist sowohl im Google Play Store als auch im App Store verfügbar!</a:t>
            </a:r>
          </a:p>
          <a:p>
            <a:pPr marL="0" marR="0" lvl="0" indent="0" algn="l" defTabSz="685800" rtl="0" eaLnBrk="1" fontAlgn="auto" latinLnBrk="0" hangingPunct="1">
              <a:lnSpc>
                <a:spcPct val="100000"/>
              </a:lnSpc>
              <a:spcBef>
                <a:spcPts val="0"/>
              </a:spcBef>
              <a:spcAft>
                <a:spcPts val="0"/>
              </a:spcAft>
              <a:buClrTx/>
              <a:buSzTx/>
              <a:buFontTx/>
              <a:buNone/>
              <a:tabLst/>
              <a:defRPr/>
            </a:pPr>
            <a:r>
              <a:rPr lang="de-DE" dirty="0"/>
              <a:t>Zum Einrichten und Auswählen von Einstellungen wird die Alexa-App benötigt (außer bei Geräten mit Bildschirm). Download im App-Store oder Google Play Store (keine Kosten). Hier am Beispiel der Amazon-Alexa-App. </a:t>
            </a:r>
            <a:endParaRPr lang="de-AT" dirty="0"/>
          </a:p>
          <a:p>
            <a:endParaRPr lang="de-AT" sz="9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3A3BB02F-75D1-8C4A-81C0-28E0FD9E7EDF}" type="slidenum">
              <a:rPr lang="de-DE" smtClean="0"/>
              <a:t>18</a:t>
            </a:fld>
            <a:endParaRPr lang="de-DE"/>
          </a:p>
        </p:txBody>
      </p:sp>
    </p:spTree>
    <p:extLst>
      <p:ext uri="{BB962C8B-B14F-4D97-AF65-F5344CB8AC3E}">
        <p14:creationId xmlns:p14="http://schemas.microsoft.com/office/powerpoint/2010/main" val="30376849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Alexa-App: ausgewählte Ansichten</a:t>
            </a:r>
          </a:p>
          <a:p>
            <a:r>
              <a:rPr lang="de-DE" dirty="0"/>
              <a:t>Zum Ausprobieren: Informationen und Hilfe zu allen Funktionen</a:t>
            </a:r>
          </a:p>
          <a:p>
            <a:r>
              <a:rPr lang="de-DE" dirty="0"/>
              <a:t>Geräte: Hier werden die Geräte verwaltet, die mit Sprach gesteuert werden können.</a:t>
            </a:r>
          </a:p>
          <a:p>
            <a:r>
              <a:rPr lang="de-DE" dirty="0"/>
              <a:t>Einstellungen: Hier befinden sich unterschiedliche Option zum Einstellen des Gerätes. Datenschutzeinstellungen!</a:t>
            </a:r>
            <a:endParaRPr lang="de-AT" dirty="0"/>
          </a:p>
          <a:p>
            <a:endParaRPr lang="de-AT" sz="9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3A3BB02F-75D1-8C4A-81C0-28E0FD9E7EDF}" type="slidenum">
              <a:rPr lang="de-DE" smtClean="0"/>
              <a:t>19</a:t>
            </a:fld>
            <a:endParaRPr lang="de-DE"/>
          </a:p>
        </p:txBody>
      </p:sp>
    </p:spTree>
    <p:extLst>
      <p:ext uri="{BB962C8B-B14F-4D97-AF65-F5344CB8AC3E}">
        <p14:creationId xmlns:p14="http://schemas.microsoft.com/office/powerpoint/2010/main" val="2442993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dirty="0"/>
              <a:t>Vorstellung der Inhalte</a:t>
            </a:r>
            <a:endParaRPr lang="de-AT" dirty="0"/>
          </a:p>
          <a:p>
            <a:endParaRPr lang="de-AT" dirty="0"/>
          </a:p>
        </p:txBody>
      </p:sp>
      <p:sp>
        <p:nvSpPr>
          <p:cNvPr id="4" name="Foliennummernplatzhalter 3"/>
          <p:cNvSpPr>
            <a:spLocks noGrp="1"/>
          </p:cNvSpPr>
          <p:nvPr>
            <p:ph type="sldNum" sz="quarter" idx="5"/>
          </p:nvPr>
        </p:nvSpPr>
        <p:spPr/>
        <p:txBody>
          <a:bodyPr/>
          <a:lstStyle/>
          <a:p>
            <a:fld id="{3A3BB02F-75D1-8C4A-81C0-28E0FD9E7EDF}" type="slidenum">
              <a:rPr lang="de-DE" smtClean="0"/>
              <a:t>2</a:t>
            </a:fld>
            <a:endParaRPr lang="de-DE"/>
          </a:p>
        </p:txBody>
      </p:sp>
    </p:spTree>
    <p:extLst>
      <p:ext uri="{BB962C8B-B14F-4D97-AF65-F5344CB8AC3E}">
        <p14:creationId xmlns:p14="http://schemas.microsoft.com/office/powerpoint/2010/main" val="20616791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Sätze zum Ausprobieren – mehr Vorschläge finden Sie im Leitfaden für Trainerinnen und Trainer „Sprachassistenz-Systeme – Alexa &amp; Co.“, oder verwenden Sie das Karten-Set aus der gleichnamigen Serie.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www.digitaleSeniorInnen.at</a:t>
            </a:r>
          </a:p>
          <a:p>
            <a:endParaRPr lang="de-AT" dirty="0"/>
          </a:p>
        </p:txBody>
      </p:sp>
      <p:sp>
        <p:nvSpPr>
          <p:cNvPr id="4" name="Foliennummernplatzhalter 3"/>
          <p:cNvSpPr>
            <a:spLocks noGrp="1"/>
          </p:cNvSpPr>
          <p:nvPr>
            <p:ph type="sldNum" sz="quarter" idx="5"/>
          </p:nvPr>
        </p:nvSpPr>
        <p:spPr/>
        <p:txBody>
          <a:bodyPr/>
          <a:lstStyle/>
          <a:p>
            <a:fld id="{3A3BB02F-75D1-8C4A-81C0-28E0FD9E7EDF}" type="slidenum">
              <a:rPr lang="de-DE" smtClean="0"/>
              <a:t>20</a:t>
            </a:fld>
            <a:endParaRPr lang="de-DE"/>
          </a:p>
        </p:txBody>
      </p:sp>
    </p:spTree>
    <p:extLst>
      <p:ext uri="{BB962C8B-B14F-4D97-AF65-F5344CB8AC3E}">
        <p14:creationId xmlns:p14="http://schemas.microsoft.com/office/powerpoint/2010/main" val="34867778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Sätze zum Ausprobieren – mehr Vorschläge finden Sie im Leitfaden für Trainerinnen und Trainer „Sprachassistenz-Systeme – Alexa &amp; Co.“, oder verwenden Sie das Karten-Set aus der gleichnamigen Serie.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www.digitaleSeniorInnen.at</a:t>
            </a:r>
          </a:p>
        </p:txBody>
      </p:sp>
      <p:sp>
        <p:nvSpPr>
          <p:cNvPr id="4" name="Foliennummernplatzhalter 3"/>
          <p:cNvSpPr>
            <a:spLocks noGrp="1"/>
          </p:cNvSpPr>
          <p:nvPr>
            <p:ph type="sldNum" sz="quarter" idx="5"/>
          </p:nvPr>
        </p:nvSpPr>
        <p:spPr/>
        <p:txBody>
          <a:bodyPr/>
          <a:lstStyle/>
          <a:p>
            <a:fld id="{3A3BB02F-75D1-8C4A-81C0-28E0FD9E7EDF}" type="slidenum">
              <a:rPr lang="de-DE" smtClean="0"/>
              <a:t>21</a:t>
            </a:fld>
            <a:endParaRPr lang="de-DE"/>
          </a:p>
        </p:txBody>
      </p:sp>
    </p:spTree>
    <p:extLst>
      <p:ext uri="{BB962C8B-B14F-4D97-AF65-F5344CB8AC3E}">
        <p14:creationId xmlns:p14="http://schemas.microsoft.com/office/powerpoint/2010/main" val="18832487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Sätze zum Ausprobieren – mehr Vorschläge finden Sie im Leitfaden für Trainerinnen und Trainer „Sprachassistenz-Systeme – Alexa &amp; Co.“, oder verwenden Sie das Karten-Set aus der gleichnamigen Serie.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www.digitaleSeniorInnen.at</a:t>
            </a:r>
          </a:p>
        </p:txBody>
      </p:sp>
      <p:sp>
        <p:nvSpPr>
          <p:cNvPr id="4" name="Foliennummernplatzhalter 3"/>
          <p:cNvSpPr>
            <a:spLocks noGrp="1"/>
          </p:cNvSpPr>
          <p:nvPr>
            <p:ph type="sldNum" sz="quarter" idx="5"/>
          </p:nvPr>
        </p:nvSpPr>
        <p:spPr/>
        <p:txBody>
          <a:bodyPr/>
          <a:lstStyle/>
          <a:p>
            <a:fld id="{3A3BB02F-75D1-8C4A-81C0-28E0FD9E7EDF}" type="slidenum">
              <a:rPr lang="de-DE" smtClean="0"/>
              <a:t>22</a:t>
            </a:fld>
            <a:endParaRPr lang="de-DE"/>
          </a:p>
        </p:txBody>
      </p:sp>
    </p:spTree>
    <p:extLst>
      <p:ext uri="{BB962C8B-B14F-4D97-AF65-F5344CB8AC3E}">
        <p14:creationId xmlns:p14="http://schemas.microsoft.com/office/powerpoint/2010/main" val="14854655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Sätze zum Ausprobieren – mehr Vorschläge finden Sie im Leitfaden für Trainerinnen und Trainer „Sprachassistenz-Systeme – Alexa &amp; Co.“, oder verwenden Sie das Karten-Set aus der gleichnamigen Serie.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www.digitaleSeniorInnen.at</a:t>
            </a:r>
          </a:p>
          <a:p>
            <a:endParaRPr lang="de-AT" dirty="0"/>
          </a:p>
        </p:txBody>
      </p:sp>
      <p:sp>
        <p:nvSpPr>
          <p:cNvPr id="4" name="Foliennummernplatzhalter 3"/>
          <p:cNvSpPr>
            <a:spLocks noGrp="1"/>
          </p:cNvSpPr>
          <p:nvPr>
            <p:ph type="sldNum" sz="quarter" idx="5"/>
          </p:nvPr>
        </p:nvSpPr>
        <p:spPr/>
        <p:txBody>
          <a:bodyPr/>
          <a:lstStyle/>
          <a:p>
            <a:fld id="{3A3BB02F-75D1-8C4A-81C0-28E0FD9E7EDF}" type="slidenum">
              <a:rPr lang="de-DE" smtClean="0"/>
              <a:t>23</a:t>
            </a:fld>
            <a:endParaRPr lang="de-DE"/>
          </a:p>
        </p:txBody>
      </p:sp>
    </p:spTree>
    <p:extLst>
      <p:ext uri="{BB962C8B-B14F-4D97-AF65-F5344CB8AC3E}">
        <p14:creationId xmlns:p14="http://schemas.microsoft.com/office/powerpoint/2010/main" val="22004877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sz="900" kern="1200" dirty="0">
                <a:solidFill>
                  <a:schemeClr val="tx1"/>
                </a:solidFill>
                <a:effectLst/>
                <a:latin typeface="+mn-lt"/>
                <a:ea typeface="+mn-ea"/>
                <a:cs typeface="+mn-cs"/>
              </a:rPr>
              <a:t>Thema: Datenschutz und Sicherheit</a:t>
            </a:r>
          </a:p>
          <a:p>
            <a:pPr marL="0" marR="0" lvl="0" indent="0" algn="l" defTabSz="914400" rtl="0" eaLnBrk="1" fontAlgn="auto" latinLnBrk="0" hangingPunct="1">
              <a:lnSpc>
                <a:spcPct val="100000"/>
              </a:lnSpc>
              <a:spcBef>
                <a:spcPts val="0"/>
              </a:spcBef>
              <a:spcAft>
                <a:spcPts val="0"/>
              </a:spcAft>
              <a:buClrTx/>
              <a:buSzTx/>
              <a:buFontTx/>
              <a:buNone/>
              <a:tabLst/>
              <a:defRPr/>
            </a:pPr>
            <a:r>
              <a:rPr lang="de-AT" sz="900" kern="1200" dirty="0">
                <a:solidFill>
                  <a:schemeClr val="tx1"/>
                </a:solidFill>
                <a:effectLst/>
                <a:latin typeface="+mn-lt"/>
                <a:ea typeface="+mn-ea"/>
                <a:cs typeface="+mn-cs"/>
              </a:rPr>
              <a:t>Wer einen Smart Speaker nutzen will, muss sich darüber im Klaren sein, dass seine Daten verarbeitet werden und mehr noch, er muss aktiv Daten bereitstellen. Wenn mich mein persönlicher Assistent unterstützen soll, z. B. Verkehrsbehinderungen auf den Weg zur Arbeit melden, dann muss er auch wissen, wo ich wohne und wo ich arbeite.</a:t>
            </a:r>
          </a:p>
          <a:p>
            <a:r>
              <a:rPr lang="de-AT" sz="900" kern="1200" dirty="0">
                <a:solidFill>
                  <a:schemeClr val="tx1"/>
                </a:solidFill>
                <a:effectLst/>
                <a:latin typeface="+mn-lt"/>
                <a:ea typeface="+mn-ea"/>
                <a:cs typeface="+mn-cs"/>
              </a:rPr>
              <a:t>Sie können Sprachaufnahmen, die mit Ihrem Konto verknüpft sind, überprüfen, anhören und auch löschen (Alexa-App zu „Einstellungen“ &gt; „Alexa Datenschutz“ .</a:t>
            </a:r>
            <a:endParaRPr lang="de-AT" dirty="0"/>
          </a:p>
          <a:p>
            <a:endParaRPr lang="de-AT" sz="9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3A3BB02F-75D1-8C4A-81C0-28E0FD9E7EDF}" type="slidenum">
              <a:rPr lang="de-DE" smtClean="0"/>
              <a:t>24</a:t>
            </a:fld>
            <a:endParaRPr lang="de-DE"/>
          </a:p>
        </p:txBody>
      </p:sp>
    </p:spTree>
    <p:extLst>
      <p:ext uri="{BB962C8B-B14F-4D97-AF65-F5344CB8AC3E}">
        <p14:creationId xmlns:p14="http://schemas.microsoft.com/office/powerpoint/2010/main" val="12007575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sz="900" kern="1200" dirty="0">
                <a:solidFill>
                  <a:schemeClr val="tx1"/>
                </a:solidFill>
                <a:effectLst/>
                <a:latin typeface="+mn-lt"/>
                <a:ea typeface="+mn-ea"/>
                <a:cs typeface="+mn-cs"/>
              </a:rPr>
              <a:t>Die Geräte reagieren auch auf ähnlich klingende Aktivierungsworte, wie z. B. Amazons Alexa: „Alexandra“, „Lexika“ oder Google Home: „Okay gut“, „Okay du“.</a:t>
            </a:r>
          </a:p>
          <a:p>
            <a:endParaRPr lang="de-AT" sz="9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3A3BB02F-75D1-8C4A-81C0-28E0FD9E7EDF}" type="slidenum">
              <a:rPr lang="de-DE" smtClean="0"/>
              <a:t>25</a:t>
            </a:fld>
            <a:endParaRPr lang="de-DE"/>
          </a:p>
        </p:txBody>
      </p:sp>
    </p:spTree>
    <p:extLst>
      <p:ext uri="{BB962C8B-B14F-4D97-AF65-F5344CB8AC3E}">
        <p14:creationId xmlns:p14="http://schemas.microsoft.com/office/powerpoint/2010/main" val="29189820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900" kern="1200" dirty="0">
                <a:solidFill>
                  <a:schemeClr val="tx1"/>
                </a:solidFill>
                <a:effectLst/>
                <a:latin typeface="+mn-lt"/>
                <a:ea typeface="+mn-ea"/>
                <a:cs typeface="+mn-cs"/>
              </a:rPr>
              <a:t>Wenn Sie Dienste Dritter über Alexa nutzen, tauscht Amazon mit dem Dritten Informationen aus, damit dieser den Dienst bereitstellen kann. Wenn Sie beispielsweise mit einem Alexa-Skill eines Dritten interagieren, stellt Amazon dem jeweiligen Alexa-Skill den Inhalt Ihrer Anfragen (aber nicht die Sprachaufzeichnungen) zur Verfügung, damit dieser entsprechend reagieren kann.</a:t>
            </a:r>
          </a:p>
          <a:p>
            <a:r>
              <a:rPr lang="de-AT" sz="900" kern="1200" dirty="0">
                <a:solidFill>
                  <a:schemeClr val="tx1"/>
                </a:solidFill>
                <a:effectLst/>
                <a:latin typeface="+mn-lt"/>
                <a:ea typeface="+mn-ea"/>
                <a:cs typeface="+mn-cs"/>
              </a:rPr>
              <a:t>Informationen, die Sie einem Alexa-Skill eines Dritten zur Verfügung stellen, unterliegen den Datenschutzbestimmungen des jeweiligen Skill-Entwicklers. Diese Bestimmungen sind auf der Detailseite des Skills zu finden.</a:t>
            </a:r>
          </a:p>
          <a:p>
            <a:endParaRPr lang="de-AT" sz="9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3A3BB02F-75D1-8C4A-81C0-28E0FD9E7EDF}" type="slidenum">
              <a:rPr lang="de-DE" smtClean="0"/>
              <a:t>26</a:t>
            </a:fld>
            <a:endParaRPr lang="de-DE"/>
          </a:p>
        </p:txBody>
      </p:sp>
    </p:spTree>
    <p:extLst>
      <p:ext uri="{BB962C8B-B14F-4D97-AF65-F5344CB8AC3E}">
        <p14:creationId xmlns:p14="http://schemas.microsoft.com/office/powerpoint/2010/main" val="38363233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sz="900" b="1" kern="1200" dirty="0">
                <a:solidFill>
                  <a:schemeClr val="tx1"/>
                </a:solidFill>
                <a:effectLst/>
                <a:latin typeface="+mn-lt"/>
                <a:ea typeface="+mn-ea"/>
                <a:cs typeface="+mn-cs"/>
              </a:rPr>
              <a:t>Tipps zur sicheren Nutzung von Smart Speakern</a:t>
            </a:r>
          </a:p>
          <a:p>
            <a:pPr lvl="0"/>
            <a:r>
              <a:rPr lang="de-AT" b="1" dirty="0"/>
              <a:t>Unberechtigte Zugriffe vermeiden</a:t>
            </a:r>
            <a:br>
              <a:rPr lang="de-AT" b="1" dirty="0"/>
            </a:br>
            <a:r>
              <a:rPr lang="de-AT" dirty="0"/>
              <a:t>Legen Sie Stimmprofile an, damit nur Sie Zugriff auf Ihren Kalender, Termine etc. haben. Schalten Sie das Gerät ab oder deaktivieren Sie den Smart Speaker bei Abwesenheit bzw. wenn Sie Besuch haben.</a:t>
            </a:r>
          </a:p>
          <a:p>
            <a:pPr lvl="0"/>
            <a:r>
              <a:rPr lang="de-AT" b="1" dirty="0"/>
              <a:t>PIN oder Passwort benutzen</a:t>
            </a:r>
            <a:br>
              <a:rPr lang="de-AT" b="1" dirty="0"/>
            </a:br>
            <a:r>
              <a:rPr lang="de-AT" dirty="0"/>
              <a:t>Vergeben Sie einen PIN-Code oder ein Passwort für den Spracheinkauf. Alternativ: Deaktivieren Sie den Einkauf durch Sprachsteuerung.</a:t>
            </a:r>
          </a:p>
          <a:p>
            <a:pPr lvl="0"/>
            <a:r>
              <a:rPr lang="de-AT" b="1" dirty="0"/>
              <a:t>Gespeicherte Daten kontrollieren</a:t>
            </a:r>
            <a:br>
              <a:rPr lang="de-AT" dirty="0"/>
            </a:br>
            <a:r>
              <a:rPr lang="de-AT" dirty="0"/>
              <a:t>Überprüfen Sie Ihre Sprachaufnahmen und löschen Sie diese nach Bedarf.</a:t>
            </a:r>
          </a:p>
          <a:p>
            <a:pPr lvl="0"/>
            <a:r>
              <a:rPr lang="de-AT" b="1" dirty="0"/>
              <a:t>Funktionserweiterungen überprüfen</a:t>
            </a:r>
            <a:br>
              <a:rPr lang="de-AT" b="1" dirty="0"/>
            </a:br>
            <a:r>
              <a:rPr lang="de-AT" dirty="0"/>
              <a:t>Aktivieren Sie Voice Apps (Skills, Actions) nur aus vertrauenswürdigen Quellen. </a:t>
            </a:r>
          </a:p>
          <a:p>
            <a:pPr lvl="0"/>
            <a:r>
              <a:rPr lang="de-AT" b="1" dirty="0"/>
              <a:t>Updates durchführen</a:t>
            </a:r>
            <a:br>
              <a:rPr lang="de-AT" b="1" dirty="0"/>
            </a:br>
            <a:r>
              <a:rPr lang="de-AT" dirty="0"/>
              <a:t>Führen Sie die Softwareaktualisierungen Ihres Geräts durch.</a:t>
            </a:r>
          </a:p>
          <a:p>
            <a:pPr lvl="0"/>
            <a:r>
              <a:rPr lang="de-AT" b="1" dirty="0"/>
              <a:t>Datenschutzeinstellungen kontrollieren</a:t>
            </a:r>
            <a:br>
              <a:rPr lang="de-AT" b="1" dirty="0"/>
            </a:br>
            <a:r>
              <a:rPr lang="de-AT" dirty="0"/>
              <a:t>Achten Sie bei der Installation von smarten Geräten auf mögliche Sicherheitseinstellungen.  </a:t>
            </a:r>
          </a:p>
          <a:p>
            <a:pPr lvl="0"/>
            <a:r>
              <a:rPr lang="de-AT" b="1" dirty="0"/>
              <a:t>Smart-Home-Steuerung sicher einrichten</a:t>
            </a:r>
            <a:br>
              <a:rPr lang="de-AT" dirty="0"/>
            </a:br>
            <a:r>
              <a:rPr lang="de-AT" dirty="0"/>
              <a:t>Verwenden Sie ein eigenes WLAN zur Steuerung von Smart-Home-Geräten.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sz="900" b="1" kern="1200" dirty="0">
              <a:solidFill>
                <a:schemeClr val="tx1"/>
              </a:solidFill>
              <a:effectLst/>
              <a:latin typeface="+mn-lt"/>
              <a:ea typeface="+mn-ea"/>
              <a:cs typeface="+mn-cs"/>
            </a:endParaRPr>
          </a:p>
          <a:p>
            <a:endParaRPr lang="de-AT" dirty="0"/>
          </a:p>
        </p:txBody>
      </p:sp>
      <p:sp>
        <p:nvSpPr>
          <p:cNvPr id="4" name="Foliennummernplatzhalter 3"/>
          <p:cNvSpPr>
            <a:spLocks noGrp="1"/>
          </p:cNvSpPr>
          <p:nvPr>
            <p:ph type="sldNum" sz="quarter" idx="5"/>
          </p:nvPr>
        </p:nvSpPr>
        <p:spPr/>
        <p:txBody>
          <a:bodyPr/>
          <a:lstStyle/>
          <a:p>
            <a:fld id="{3A3BB02F-75D1-8C4A-81C0-28E0FD9E7EDF}" type="slidenum">
              <a:rPr lang="de-DE" smtClean="0"/>
              <a:t>27</a:t>
            </a:fld>
            <a:endParaRPr lang="de-DE"/>
          </a:p>
        </p:txBody>
      </p:sp>
    </p:spTree>
    <p:extLst>
      <p:ext uri="{BB962C8B-B14F-4D97-AF65-F5344CB8AC3E}">
        <p14:creationId xmlns:p14="http://schemas.microsoft.com/office/powerpoint/2010/main" val="14161117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sz="900" b="1" kern="1200" dirty="0">
                <a:solidFill>
                  <a:schemeClr val="tx1"/>
                </a:solidFill>
                <a:effectLst/>
                <a:latin typeface="+mn-lt"/>
                <a:ea typeface="+mn-ea"/>
                <a:cs typeface="+mn-cs"/>
              </a:rPr>
              <a:t>Tipps zur sicheren Nutzung von Smart Speakern</a:t>
            </a:r>
          </a:p>
          <a:p>
            <a:pPr lvl="0"/>
            <a:r>
              <a:rPr lang="de-AT" b="1" dirty="0"/>
              <a:t>Unberechtigte Zugriffe vermeiden</a:t>
            </a:r>
            <a:br>
              <a:rPr lang="de-AT" b="1" dirty="0"/>
            </a:br>
            <a:r>
              <a:rPr lang="de-AT" dirty="0"/>
              <a:t>Legen Sie Stimmprofile an, damit nur Sie Zugriff auf Ihren Kalender, Termine etc. haben. Schalten Sie das Gerät ab oder deaktivieren Sie den Smart Speaker bei Abwesenheit bzw. wenn Sie Besuch haben.</a:t>
            </a:r>
          </a:p>
          <a:p>
            <a:pPr lvl="0"/>
            <a:r>
              <a:rPr lang="de-AT" b="1" dirty="0"/>
              <a:t>PIN oder Passwort benutzen</a:t>
            </a:r>
            <a:br>
              <a:rPr lang="de-AT" b="1" dirty="0"/>
            </a:br>
            <a:r>
              <a:rPr lang="de-AT" dirty="0"/>
              <a:t>Vergeben Sie einen PIN-Code oder ein Passwort für den Spracheinkauf. Alternativ: Deaktivieren Sie den Einkauf durch Sprachsteuerung.</a:t>
            </a:r>
          </a:p>
          <a:p>
            <a:pPr lvl="0"/>
            <a:r>
              <a:rPr lang="de-AT" b="1" dirty="0"/>
              <a:t>Gespeicherte Daten kontrollieren</a:t>
            </a:r>
            <a:br>
              <a:rPr lang="de-AT" dirty="0"/>
            </a:br>
            <a:r>
              <a:rPr lang="de-AT" dirty="0"/>
              <a:t>Überprüfen Sie Ihre Sprachaufnahmen und löschen Sie diese nach Bedarf.</a:t>
            </a:r>
          </a:p>
          <a:p>
            <a:pPr lvl="0"/>
            <a:r>
              <a:rPr lang="de-AT" b="1" dirty="0"/>
              <a:t>Funktionserweiterungen überprüfen</a:t>
            </a:r>
            <a:br>
              <a:rPr lang="de-AT" b="1" dirty="0"/>
            </a:br>
            <a:r>
              <a:rPr lang="de-AT" dirty="0"/>
              <a:t>Aktivieren Sie Voice Apps (Skills, Actions) nur aus vertrauenswürdigen Quellen. </a:t>
            </a:r>
          </a:p>
          <a:p>
            <a:pPr lvl="0"/>
            <a:r>
              <a:rPr lang="de-AT" b="1" dirty="0"/>
              <a:t>Updates durchführen</a:t>
            </a:r>
            <a:br>
              <a:rPr lang="de-AT" b="1" dirty="0"/>
            </a:br>
            <a:r>
              <a:rPr lang="de-AT" dirty="0"/>
              <a:t>Führen Sie die Softwareaktualisierungen Ihres Geräts durch.</a:t>
            </a:r>
          </a:p>
          <a:p>
            <a:pPr lvl="0"/>
            <a:r>
              <a:rPr lang="de-AT" b="1" dirty="0"/>
              <a:t>Datenschutzeinstellungen kontrollieren</a:t>
            </a:r>
            <a:br>
              <a:rPr lang="de-AT" b="1" dirty="0"/>
            </a:br>
            <a:r>
              <a:rPr lang="de-AT" dirty="0"/>
              <a:t>Achten Sie bei der Installation von smarten Geräten auf mögliche Sicherheitseinstellungen.  </a:t>
            </a:r>
          </a:p>
          <a:p>
            <a:pPr lvl="0"/>
            <a:r>
              <a:rPr lang="de-AT" b="1" dirty="0"/>
              <a:t>Smart-Home-Steuerung sicher einrichten</a:t>
            </a:r>
            <a:br>
              <a:rPr lang="de-AT" dirty="0"/>
            </a:br>
            <a:r>
              <a:rPr lang="de-AT" dirty="0"/>
              <a:t>Verwenden Sie ein eigenes WLAN zur Steuerung von Smart-Home-Geräten.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sz="900" b="1" kern="1200" dirty="0">
              <a:solidFill>
                <a:schemeClr val="tx1"/>
              </a:solidFill>
              <a:effectLst/>
              <a:latin typeface="+mn-lt"/>
              <a:ea typeface="+mn-ea"/>
              <a:cs typeface="+mn-cs"/>
            </a:endParaRPr>
          </a:p>
          <a:p>
            <a:endParaRPr lang="de-AT" dirty="0"/>
          </a:p>
        </p:txBody>
      </p:sp>
      <p:sp>
        <p:nvSpPr>
          <p:cNvPr id="4" name="Foliennummernplatzhalter 3"/>
          <p:cNvSpPr>
            <a:spLocks noGrp="1"/>
          </p:cNvSpPr>
          <p:nvPr>
            <p:ph type="sldNum" sz="quarter" idx="5"/>
          </p:nvPr>
        </p:nvSpPr>
        <p:spPr/>
        <p:txBody>
          <a:bodyPr/>
          <a:lstStyle/>
          <a:p>
            <a:fld id="{3A3BB02F-75D1-8C4A-81C0-28E0FD9E7EDF}" type="slidenum">
              <a:rPr lang="de-DE" smtClean="0"/>
              <a:t>28</a:t>
            </a:fld>
            <a:endParaRPr lang="de-DE"/>
          </a:p>
        </p:txBody>
      </p:sp>
    </p:spTree>
    <p:extLst>
      <p:ext uri="{BB962C8B-B14F-4D97-AF65-F5344CB8AC3E}">
        <p14:creationId xmlns:p14="http://schemas.microsoft.com/office/powerpoint/2010/main" val="7371069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900" kern="1200" dirty="0">
                <a:solidFill>
                  <a:schemeClr val="tx1"/>
                </a:solidFill>
                <a:effectLst/>
                <a:latin typeface="+mn-lt"/>
                <a:ea typeface="+mn-ea"/>
                <a:cs typeface="+mn-cs"/>
              </a:rPr>
              <a:t>Das Quiz ist für Smartphone, Tablet und PC geeignet. 6 Fragen mit jeweils 2 Antwortmöglichkeiten. Die richtige Antwort wird nach Auswahl angezeigt. Am Ende wird das Ergebnis in „X von 6 Punkten erreicht“ angezeigt.</a:t>
            </a:r>
            <a:endParaRPr lang="de-AT" sz="9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3A3BB02F-75D1-8C4A-81C0-28E0FD9E7EDF}" type="slidenum">
              <a:rPr lang="de-DE" smtClean="0"/>
              <a:t>29</a:t>
            </a:fld>
            <a:endParaRPr lang="de-DE"/>
          </a:p>
        </p:txBody>
      </p:sp>
    </p:spTree>
    <p:extLst>
      <p:ext uri="{BB962C8B-B14F-4D97-AF65-F5344CB8AC3E}">
        <p14:creationId xmlns:p14="http://schemas.microsoft.com/office/powerpoint/2010/main" val="1763242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AT" dirty="0"/>
              <a:t>Das Bild ist mit dem Video verlinkt!! Einstieg mit Video: https://www.youtube.com/watch?v=Fdh8jpTLPzg – Video „Morgenritual“</a:t>
            </a:r>
          </a:p>
          <a:p>
            <a:endParaRPr lang="de-AT" dirty="0"/>
          </a:p>
        </p:txBody>
      </p:sp>
      <p:sp>
        <p:nvSpPr>
          <p:cNvPr id="4" name="Foliennummernplatzhalter 3"/>
          <p:cNvSpPr>
            <a:spLocks noGrp="1"/>
          </p:cNvSpPr>
          <p:nvPr>
            <p:ph type="sldNum" sz="quarter" idx="5"/>
          </p:nvPr>
        </p:nvSpPr>
        <p:spPr/>
        <p:txBody>
          <a:bodyPr/>
          <a:lstStyle/>
          <a:p>
            <a:fld id="{3A3BB02F-75D1-8C4A-81C0-28E0FD9E7EDF}" type="slidenum">
              <a:rPr lang="de-DE" smtClean="0"/>
              <a:t>3</a:t>
            </a:fld>
            <a:endParaRPr lang="de-DE"/>
          </a:p>
        </p:txBody>
      </p:sp>
    </p:spTree>
    <p:extLst>
      <p:ext uri="{BB962C8B-B14F-4D97-AF65-F5344CB8AC3E}">
        <p14:creationId xmlns:p14="http://schemas.microsoft.com/office/powerpoint/2010/main" val="13526868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3A3BB02F-75D1-8C4A-81C0-28E0FD9E7EDF}" type="slidenum">
              <a:rPr lang="de-DE" smtClean="0"/>
              <a:t>30</a:t>
            </a:fld>
            <a:endParaRPr lang="de-DE"/>
          </a:p>
        </p:txBody>
      </p:sp>
    </p:spTree>
    <p:extLst>
      <p:ext uri="{BB962C8B-B14F-4D97-AF65-F5344CB8AC3E}">
        <p14:creationId xmlns:p14="http://schemas.microsoft.com/office/powerpoint/2010/main" val="29163322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5"/>
          </p:nvPr>
        </p:nvSpPr>
        <p:spPr/>
        <p:txBody>
          <a:bodyPr/>
          <a:lstStyle/>
          <a:p>
            <a:fld id="{3A3BB02F-75D1-8C4A-81C0-28E0FD9E7EDF}" type="slidenum">
              <a:rPr lang="de-DE" smtClean="0"/>
              <a:t>31</a:t>
            </a:fld>
            <a:endParaRPr lang="de-DE"/>
          </a:p>
        </p:txBody>
      </p:sp>
    </p:spTree>
    <p:extLst>
      <p:ext uri="{BB962C8B-B14F-4D97-AF65-F5344CB8AC3E}">
        <p14:creationId xmlns:p14="http://schemas.microsoft.com/office/powerpoint/2010/main" val="8000285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5"/>
          </p:nvPr>
        </p:nvSpPr>
        <p:spPr/>
        <p:txBody>
          <a:bodyPr/>
          <a:lstStyle/>
          <a:p>
            <a:fld id="{3A3BB02F-75D1-8C4A-81C0-28E0FD9E7EDF}" type="slidenum">
              <a:rPr lang="de-DE" smtClean="0"/>
              <a:t>32</a:t>
            </a:fld>
            <a:endParaRPr lang="de-DE"/>
          </a:p>
        </p:txBody>
      </p:sp>
    </p:spTree>
    <p:extLst>
      <p:ext uri="{BB962C8B-B14F-4D97-AF65-F5344CB8AC3E}">
        <p14:creationId xmlns:p14="http://schemas.microsoft.com/office/powerpoint/2010/main" val="29315142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5"/>
          </p:nvPr>
        </p:nvSpPr>
        <p:spPr/>
        <p:txBody>
          <a:bodyPr/>
          <a:lstStyle/>
          <a:p>
            <a:fld id="{3A3BB02F-75D1-8C4A-81C0-28E0FD9E7EDF}" type="slidenum">
              <a:rPr lang="de-DE" smtClean="0"/>
              <a:t>33</a:t>
            </a:fld>
            <a:endParaRPr lang="de-DE"/>
          </a:p>
        </p:txBody>
      </p:sp>
    </p:spTree>
    <p:extLst>
      <p:ext uri="{BB962C8B-B14F-4D97-AF65-F5344CB8AC3E}">
        <p14:creationId xmlns:p14="http://schemas.microsoft.com/office/powerpoint/2010/main" val="8207857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Weitere Links finden Sie auch im Leitfaden für TrainerInnen: www.digitaleSeniorInnen.at</a:t>
            </a:r>
            <a:endParaRPr lang="de-AT" dirty="0"/>
          </a:p>
        </p:txBody>
      </p:sp>
      <p:sp>
        <p:nvSpPr>
          <p:cNvPr id="4" name="Foliennummernplatzhalter 3"/>
          <p:cNvSpPr>
            <a:spLocks noGrp="1"/>
          </p:cNvSpPr>
          <p:nvPr>
            <p:ph type="sldNum" sz="quarter" idx="5"/>
          </p:nvPr>
        </p:nvSpPr>
        <p:spPr/>
        <p:txBody>
          <a:bodyPr/>
          <a:lstStyle/>
          <a:p>
            <a:fld id="{3A3BB02F-75D1-8C4A-81C0-28E0FD9E7EDF}" type="slidenum">
              <a:rPr lang="de-DE" smtClean="0"/>
              <a:t>34</a:t>
            </a:fld>
            <a:endParaRPr lang="de-DE"/>
          </a:p>
        </p:txBody>
      </p:sp>
    </p:spTree>
    <p:extLst>
      <p:ext uri="{BB962C8B-B14F-4D97-AF65-F5344CB8AC3E}">
        <p14:creationId xmlns:p14="http://schemas.microsoft.com/office/powerpoint/2010/main" val="1319972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Einstieg mit Erfahrungsberichte: </a:t>
            </a:r>
            <a:r>
              <a:rPr lang="en-GB" sz="900" kern="1200" dirty="0">
                <a:solidFill>
                  <a:schemeClr val="tx1"/>
                </a:solidFill>
                <a:effectLst/>
                <a:latin typeface="+mn-lt"/>
                <a:ea typeface="+mn-ea"/>
                <a:cs typeface="+mn-cs"/>
              </a:rPr>
              <a:t>Quelle: </a:t>
            </a:r>
            <a:r>
              <a:rPr lang="en-GB" sz="900" u="sng" kern="1200" dirty="0">
                <a:solidFill>
                  <a:schemeClr val="tx1"/>
                </a:solidFill>
                <a:effectLst/>
                <a:latin typeface="+mn-lt"/>
                <a:ea typeface="+mn-ea"/>
                <a:cs typeface="+mn-cs"/>
              </a:rPr>
              <a:t>Amazon “Alexa” Pilot Analysis Report, Front Porch </a:t>
            </a:r>
            <a:r>
              <a:rPr lang="en-GB" sz="900" u="sng" kern="1200" dirty="0" err="1">
                <a:solidFill>
                  <a:schemeClr val="tx1"/>
                </a:solidFill>
                <a:effectLst/>
                <a:latin typeface="+mn-lt"/>
                <a:ea typeface="+mn-ea"/>
                <a:cs typeface="+mn-cs"/>
              </a:rPr>
              <a:t>Center</a:t>
            </a:r>
            <a:r>
              <a:rPr lang="en-GB" sz="900" u="sng" kern="1200" dirty="0">
                <a:solidFill>
                  <a:schemeClr val="tx1"/>
                </a:solidFill>
                <a:effectLst/>
                <a:latin typeface="+mn-lt"/>
                <a:ea typeface="+mn-ea"/>
                <a:cs typeface="+mn-cs"/>
              </a:rPr>
              <a:t> for Innovation and Wellbeing, December 2017</a:t>
            </a:r>
            <a:r>
              <a:rPr lang="de-AT" sz="900" kern="1200" dirty="0">
                <a:solidFill>
                  <a:schemeClr val="tx1"/>
                </a:solidFill>
                <a:effectLst/>
                <a:latin typeface="+mn-lt"/>
                <a:ea typeface="+mn-ea"/>
                <a:cs typeface="+mn-cs"/>
              </a:rPr>
              <a:t> </a:t>
            </a:r>
          </a:p>
          <a:p>
            <a:r>
              <a:rPr lang="de-AT" sz="900" kern="1200" dirty="0">
                <a:solidFill>
                  <a:schemeClr val="tx1"/>
                </a:solidFill>
                <a:effectLst/>
                <a:latin typeface="+mn-lt"/>
                <a:ea typeface="+mn-ea"/>
                <a:cs typeface="+mn-cs"/>
              </a:rPr>
              <a:t>Das Feedback der </a:t>
            </a:r>
            <a:r>
              <a:rPr lang="de-AT" sz="900" u="sng" kern="1200" dirty="0">
                <a:solidFill>
                  <a:schemeClr val="tx1"/>
                </a:solidFill>
                <a:effectLst/>
                <a:latin typeface="+mn-lt"/>
                <a:ea typeface="+mn-ea"/>
                <a:cs typeface="+mn-cs"/>
              </a:rPr>
              <a:t>Pilot-Teilnehmerinnen und Pilot-Teilnehmer </a:t>
            </a:r>
            <a:r>
              <a:rPr lang="de-AT" sz="900" kern="1200" dirty="0">
                <a:solidFill>
                  <a:schemeClr val="tx1"/>
                </a:solidFill>
                <a:effectLst/>
                <a:latin typeface="+mn-lt"/>
                <a:ea typeface="+mn-ea"/>
                <a:cs typeface="+mn-cs"/>
              </a:rPr>
              <a:t> deutete auch darauf hin, dass Voice-First-Geräte dazu beitragen, die soziale Interaktion und das Engagement älterer Erwachsener zu erhöhen. 60 % fühlten sich seit Beginn des Pilotprojekts mehr mit Familie, Freunden und ihrer Gemeinschaft verbunden.</a:t>
            </a:r>
          </a:p>
          <a:p>
            <a:r>
              <a:rPr lang="de-AT" sz="900" u="sng" kern="1200" dirty="0">
                <a:solidFill>
                  <a:schemeClr val="tx1"/>
                </a:solidFill>
                <a:effectLst/>
                <a:latin typeface="+mn-lt"/>
                <a:ea typeface="+mn-ea"/>
                <a:cs typeface="+mn-cs"/>
                <a:hlinkClick r:id="rId3"/>
              </a:rPr>
              <a:t>http://fpciw.org/wp-content/uploads/sites/15/2017/12/FINAL-DRAFT-Amazon-Alexa-Analysis-Report.pdf</a:t>
            </a:r>
            <a:r>
              <a:rPr lang="de-AT" dirty="0">
                <a:effectLst/>
              </a:rPr>
              <a:t> </a:t>
            </a:r>
            <a:endParaRPr lang="de-AT" sz="900" kern="1200" dirty="0">
              <a:solidFill>
                <a:schemeClr val="tx1"/>
              </a:solidFill>
              <a:effectLst/>
              <a:latin typeface="+mn-lt"/>
              <a:ea typeface="+mn-ea"/>
              <a:cs typeface="+mn-cs"/>
            </a:endParaRPr>
          </a:p>
          <a:p>
            <a:endParaRPr lang="de-AT" dirty="0"/>
          </a:p>
        </p:txBody>
      </p:sp>
      <p:sp>
        <p:nvSpPr>
          <p:cNvPr id="4" name="Foliennummernplatzhalter 3"/>
          <p:cNvSpPr>
            <a:spLocks noGrp="1"/>
          </p:cNvSpPr>
          <p:nvPr>
            <p:ph type="sldNum" sz="quarter" idx="5"/>
          </p:nvPr>
        </p:nvSpPr>
        <p:spPr/>
        <p:txBody>
          <a:bodyPr/>
          <a:lstStyle/>
          <a:p>
            <a:fld id="{3A3BB02F-75D1-8C4A-81C0-28E0FD9E7EDF}" type="slidenum">
              <a:rPr lang="de-DE" smtClean="0"/>
              <a:t>4</a:t>
            </a:fld>
            <a:endParaRPr lang="de-DE"/>
          </a:p>
        </p:txBody>
      </p:sp>
    </p:spTree>
    <p:extLst>
      <p:ext uri="{BB962C8B-B14F-4D97-AF65-F5344CB8AC3E}">
        <p14:creationId xmlns:p14="http://schemas.microsoft.com/office/powerpoint/2010/main" val="837882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sz="900" kern="1200" dirty="0">
                <a:solidFill>
                  <a:schemeClr val="tx1"/>
                </a:solidFill>
                <a:effectLst/>
                <a:latin typeface="+mn-lt"/>
                <a:ea typeface="+mn-ea"/>
                <a:cs typeface="+mn-cs"/>
              </a:rPr>
              <a:t>Vorteile – Nutzen - Anwendungsfelder</a:t>
            </a:r>
          </a:p>
          <a:p>
            <a:pPr marL="0" marR="0" lvl="0" indent="0" algn="l" defTabSz="914400" rtl="0" eaLnBrk="1" fontAlgn="auto" latinLnBrk="0" hangingPunct="1">
              <a:lnSpc>
                <a:spcPct val="100000"/>
              </a:lnSpc>
              <a:spcBef>
                <a:spcPts val="0"/>
              </a:spcBef>
              <a:spcAft>
                <a:spcPts val="0"/>
              </a:spcAft>
              <a:buClrTx/>
              <a:buSzTx/>
              <a:buFontTx/>
              <a:buNone/>
              <a:tabLst/>
              <a:defRPr/>
            </a:pPr>
            <a:r>
              <a:rPr lang="de-AT" sz="900" kern="1200" dirty="0">
                <a:solidFill>
                  <a:schemeClr val="tx1"/>
                </a:solidFill>
                <a:effectLst/>
                <a:latin typeface="+mn-lt"/>
                <a:ea typeface="+mn-ea"/>
                <a:cs typeface="+mn-cs"/>
              </a:rPr>
              <a:t>Mit einem Smart Speaker mit Bildschirm können Menschen, die keinen Computer, keinen Laptop und kein Smartphone besitzen, durch einen einfachen Sprachbefehl Kontakt zu ihrer Familie herstellen und mit ihnen kommunizieren.  </a:t>
            </a:r>
          </a:p>
          <a:p>
            <a:pPr marL="0" marR="0" lvl="0" indent="0" algn="l" defTabSz="914400" rtl="0" eaLnBrk="1" fontAlgn="auto" latinLnBrk="0" hangingPunct="1">
              <a:lnSpc>
                <a:spcPct val="100000"/>
              </a:lnSpc>
              <a:spcBef>
                <a:spcPts val="0"/>
              </a:spcBef>
              <a:spcAft>
                <a:spcPts val="0"/>
              </a:spcAft>
              <a:buClrTx/>
              <a:buSzTx/>
              <a:buFontTx/>
              <a:buNone/>
              <a:tabLst/>
              <a:defRPr/>
            </a:pPr>
            <a:r>
              <a:rPr lang="de-AT" sz="900" kern="1200" dirty="0">
                <a:solidFill>
                  <a:schemeClr val="tx1"/>
                </a:solidFill>
                <a:effectLst/>
                <a:latin typeface="+mn-lt"/>
                <a:ea typeface="+mn-ea"/>
                <a:cs typeface="+mn-cs"/>
              </a:rPr>
              <a:t>Sie unterstützen Benutzerinnen und Benutzer bei der Ausführung unterschiedlicher Aufgaben: Recherchieren von Produkten und Dienstleistungen, Einkaufen, Bereitstellen von Informationen und digitalen Inhalten, Steuern von verbundenen Geräten. Die Sprachassistenz-Systeme lernen im Laufe der Zeit die Präferenzen ihrer Benutzerinnen und Benutzer und können Interaktionen schrittweise personalisieren.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sz="900" kern="1200" dirty="0">
              <a:solidFill>
                <a:schemeClr val="tx1"/>
              </a:solidFill>
              <a:effectLst/>
              <a:latin typeface="+mn-lt"/>
              <a:ea typeface="+mn-ea"/>
              <a:cs typeface="+mn-cs"/>
            </a:endParaRPr>
          </a:p>
          <a:p>
            <a:endParaRPr lang="de-AT" dirty="0"/>
          </a:p>
        </p:txBody>
      </p:sp>
      <p:sp>
        <p:nvSpPr>
          <p:cNvPr id="4" name="Foliennummernplatzhalter 3"/>
          <p:cNvSpPr>
            <a:spLocks noGrp="1"/>
          </p:cNvSpPr>
          <p:nvPr>
            <p:ph type="sldNum" sz="quarter" idx="5"/>
          </p:nvPr>
        </p:nvSpPr>
        <p:spPr/>
        <p:txBody>
          <a:bodyPr/>
          <a:lstStyle/>
          <a:p>
            <a:fld id="{3A3BB02F-75D1-8C4A-81C0-28E0FD9E7EDF}" type="slidenum">
              <a:rPr lang="de-DE" smtClean="0"/>
              <a:t>5</a:t>
            </a:fld>
            <a:endParaRPr lang="de-DE"/>
          </a:p>
        </p:txBody>
      </p:sp>
    </p:spTree>
    <p:extLst>
      <p:ext uri="{BB962C8B-B14F-4D97-AF65-F5344CB8AC3E}">
        <p14:creationId xmlns:p14="http://schemas.microsoft.com/office/powerpoint/2010/main" val="2685471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sz="900" b="1" kern="1200" dirty="0">
                <a:solidFill>
                  <a:schemeClr val="tx1"/>
                </a:solidFill>
                <a:effectLst/>
                <a:latin typeface="+mn-lt"/>
                <a:ea typeface="+mn-ea"/>
                <a:cs typeface="+mn-cs"/>
              </a:rPr>
              <a:t>Begriffe</a:t>
            </a:r>
          </a:p>
          <a:p>
            <a:pPr marL="0" marR="0" lvl="0" indent="0" algn="l" defTabSz="914400" rtl="0" eaLnBrk="1" fontAlgn="auto" latinLnBrk="0" hangingPunct="1">
              <a:lnSpc>
                <a:spcPct val="100000"/>
              </a:lnSpc>
              <a:spcBef>
                <a:spcPts val="0"/>
              </a:spcBef>
              <a:spcAft>
                <a:spcPts val="0"/>
              </a:spcAft>
              <a:buClrTx/>
              <a:buSzTx/>
              <a:buFontTx/>
              <a:buNone/>
              <a:tabLst/>
              <a:defRPr/>
            </a:pPr>
            <a:r>
              <a:rPr lang="de-AT" sz="900" b="1" kern="1200" dirty="0">
                <a:solidFill>
                  <a:schemeClr val="tx1"/>
                </a:solidFill>
                <a:effectLst/>
                <a:latin typeface="+mn-lt"/>
                <a:ea typeface="+mn-ea"/>
                <a:cs typeface="+mn-cs"/>
              </a:rPr>
              <a:t>Sprachassistenten</a:t>
            </a:r>
            <a:r>
              <a:rPr lang="de-AT" sz="900" kern="1200" dirty="0">
                <a:solidFill>
                  <a:schemeClr val="tx1"/>
                </a:solidFill>
                <a:effectLst/>
                <a:latin typeface="+mn-lt"/>
                <a:ea typeface="+mn-ea"/>
                <a:cs typeface="+mn-cs"/>
              </a:rPr>
              <a:t> sind </a:t>
            </a:r>
            <a:r>
              <a:rPr lang="de-AT" sz="900" b="1" kern="1200" dirty="0">
                <a:solidFill>
                  <a:srgbClr val="00B050"/>
                </a:solidFill>
                <a:effectLst/>
                <a:latin typeface="+mn-lt"/>
                <a:ea typeface="+mn-ea"/>
                <a:cs typeface="+mn-cs"/>
              </a:rPr>
              <a:t>Software-Systeme</a:t>
            </a:r>
            <a:r>
              <a:rPr lang="de-AT" sz="900" kern="1200" dirty="0">
                <a:solidFill>
                  <a:schemeClr val="tx1"/>
                </a:solidFill>
                <a:effectLst/>
                <a:latin typeface="+mn-lt"/>
                <a:ea typeface="+mn-ea"/>
                <a:cs typeface="+mn-cs"/>
              </a:rPr>
              <a:t> (türkis gekennzeichnet), die auf natürliche, menschliche Sprache reagieren. </a:t>
            </a:r>
          </a:p>
          <a:p>
            <a:pPr marL="0" marR="0" lvl="0" indent="0" algn="l" defTabSz="914400" rtl="0" eaLnBrk="1" fontAlgn="auto" latinLnBrk="0" hangingPunct="1">
              <a:lnSpc>
                <a:spcPct val="100000"/>
              </a:lnSpc>
              <a:spcBef>
                <a:spcPts val="0"/>
              </a:spcBef>
              <a:spcAft>
                <a:spcPts val="0"/>
              </a:spcAft>
              <a:buClrTx/>
              <a:buSzTx/>
              <a:buFontTx/>
              <a:buNone/>
              <a:tabLst/>
              <a:defRPr/>
            </a:pPr>
            <a:r>
              <a:rPr lang="de-AT" sz="900" kern="1200" dirty="0">
                <a:solidFill>
                  <a:schemeClr val="tx1"/>
                </a:solidFill>
                <a:effectLst/>
                <a:latin typeface="+mn-lt"/>
                <a:ea typeface="+mn-ea"/>
                <a:cs typeface="+mn-cs"/>
              </a:rPr>
              <a:t>Als </a:t>
            </a:r>
            <a:r>
              <a:rPr lang="de-AT" sz="900" b="1" kern="1200" dirty="0">
                <a:solidFill>
                  <a:schemeClr val="tx1"/>
                </a:solidFill>
                <a:effectLst/>
                <a:latin typeface="+mn-lt"/>
                <a:ea typeface="+mn-ea"/>
                <a:cs typeface="+mn-cs"/>
              </a:rPr>
              <a:t>Smart Speaker </a:t>
            </a:r>
            <a:r>
              <a:rPr lang="de-AT" sz="900" kern="1200" dirty="0">
                <a:solidFill>
                  <a:schemeClr val="tx1"/>
                </a:solidFill>
                <a:effectLst/>
                <a:latin typeface="+mn-lt"/>
                <a:ea typeface="+mn-ea"/>
                <a:cs typeface="+mn-cs"/>
              </a:rPr>
              <a:t>wird ein </a:t>
            </a:r>
            <a:r>
              <a:rPr lang="de-AT" sz="900" b="1" kern="1200" dirty="0">
                <a:solidFill>
                  <a:schemeClr val="tx1"/>
                </a:solidFill>
                <a:effectLst/>
                <a:latin typeface="+mn-lt"/>
                <a:ea typeface="+mn-ea"/>
                <a:cs typeface="+mn-cs"/>
              </a:rPr>
              <a:t>Lautsprecher</a:t>
            </a:r>
            <a:r>
              <a:rPr lang="de-AT" sz="900" kern="1200" dirty="0">
                <a:solidFill>
                  <a:schemeClr val="tx1"/>
                </a:solidFill>
                <a:effectLst/>
                <a:latin typeface="+mn-lt"/>
                <a:ea typeface="+mn-ea"/>
                <a:cs typeface="+mn-cs"/>
              </a:rPr>
              <a:t> bezeichnet, der als Hardware dient und auf dem ein beliebiger Sprachassistent zum Einsatz kommt.</a:t>
            </a:r>
          </a:p>
          <a:p>
            <a:pPr marL="0" marR="0" lvl="0" indent="0" algn="l" defTabSz="914400" rtl="0" eaLnBrk="1" fontAlgn="auto" latinLnBrk="0" hangingPunct="1">
              <a:lnSpc>
                <a:spcPct val="100000"/>
              </a:lnSpc>
              <a:spcBef>
                <a:spcPts val="0"/>
              </a:spcBef>
              <a:spcAft>
                <a:spcPts val="0"/>
              </a:spcAft>
              <a:buClrTx/>
              <a:buSzTx/>
              <a:buFontTx/>
              <a:buNone/>
              <a:tabLst/>
              <a:defRPr/>
            </a:pPr>
            <a:r>
              <a:rPr lang="de-AT" sz="900" kern="1200" dirty="0">
                <a:solidFill>
                  <a:schemeClr val="tx1"/>
                </a:solidFill>
                <a:effectLst/>
                <a:latin typeface="+mn-lt"/>
                <a:ea typeface="+mn-ea"/>
                <a:cs typeface="+mn-cs"/>
              </a:rPr>
              <a:t>Sprachassistenten können über unterschiedliche Hardware genutzt werden, nämlich über Lautsprecher, das Smartphone oder auch im Auto integrierte Elektronik.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sz="9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AT" sz="900" kern="1200" dirty="0">
              <a:solidFill>
                <a:schemeClr val="tx1"/>
              </a:solidFill>
              <a:effectLst/>
              <a:latin typeface="+mn-lt"/>
              <a:ea typeface="+mn-ea"/>
              <a:cs typeface="+mn-cs"/>
            </a:endParaRPr>
          </a:p>
          <a:p>
            <a:endParaRPr lang="de-AT" dirty="0"/>
          </a:p>
        </p:txBody>
      </p:sp>
      <p:sp>
        <p:nvSpPr>
          <p:cNvPr id="4" name="Foliennummernplatzhalter 3"/>
          <p:cNvSpPr>
            <a:spLocks noGrp="1"/>
          </p:cNvSpPr>
          <p:nvPr>
            <p:ph type="sldNum" sz="quarter" idx="5"/>
          </p:nvPr>
        </p:nvSpPr>
        <p:spPr/>
        <p:txBody>
          <a:bodyPr/>
          <a:lstStyle/>
          <a:p>
            <a:fld id="{3A3BB02F-75D1-8C4A-81C0-28E0FD9E7EDF}" type="slidenum">
              <a:rPr lang="de-DE" smtClean="0"/>
              <a:t>6</a:t>
            </a:fld>
            <a:endParaRPr lang="de-DE"/>
          </a:p>
        </p:txBody>
      </p:sp>
    </p:spTree>
    <p:extLst>
      <p:ext uri="{BB962C8B-B14F-4D97-AF65-F5344CB8AC3E}">
        <p14:creationId xmlns:p14="http://schemas.microsoft.com/office/powerpoint/2010/main" val="12037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sz="900" b="1" kern="1200" dirty="0">
                <a:solidFill>
                  <a:schemeClr val="tx1"/>
                </a:solidFill>
                <a:effectLst/>
                <a:latin typeface="+mn-lt"/>
                <a:ea typeface="+mn-ea"/>
                <a:cs typeface="+mn-cs"/>
              </a:rPr>
              <a:t>Begriffe</a:t>
            </a:r>
          </a:p>
          <a:p>
            <a:pPr marL="0" marR="0" lvl="0" indent="0" algn="l" defTabSz="914400" rtl="0" eaLnBrk="1" fontAlgn="auto" latinLnBrk="0" hangingPunct="1">
              <a:lnSpc>
                <a:spcPct val="100000"/>
              </a:lnSpc>
              <a:spcBef>
                <a:spcPts val="0"/>
              </a:spcBef>
              <a:spcAft>
                <a:spcPts val="0"/>
              </a:spcAft>
              <a:buClrTx/>
              <a:buSzTx/>
              <a:buFontTx/>
              <a:buNone/>
              <a:tabLst/>
              <a:defRPr/>
            </a:pPr>
            <a:r>
              <a:rPr lang="de-AT" sz="900" b="1" kern="1200" dirty="0">
                <a:solidFill>
                  <a:schemeClr val="tx1"/>
                </a:solidFill>
                <a:effectLst/>
                <a:latin typeface="+mn-lt"/>
                <a:ea typeface="+mn-ea"/>
                <a:cs typeface="+mn-cs"/>
              </a:rPr>
              <a:t>Sprachassistenten</a:t>
            </a:r>
            <a:r>
              <a:rPr lang="de-AT" sz="900" kern="1200" dirty="0">
                <a:solidFill>
                  <a:schemeClr val="tx1"/>
                </a:solidFill>
                <a:effectLst/>
                <a:latin typeface="+mn-lt"/>
                <a:ea typeface="+mn-ea"/>
                <a:cs typeface="+mn-cs"/>
              </a:rPr>
              <a:t> sind </a:t>
            </a:r>
            <a:r>
              <a:rPr lang="de-AT" sz="900" b="1" kern="1200" dirty="0">
                <a:solidFill>
                  <a:srgbClr val="00B050"/>
                </a:solidFill>
                <a:effectLst/>
                <a:latin typeface="+mn-lt"/>
                <a:ea typeface="+mn-ea"/>
                <a:cs typeface="+mn-cs"/>
              </a:rPr>
              <a:t>Software-Systeme</a:t>
            </a:r>
            <a:r>
              <a:rPr lang="de-AT" sz="900" kern="1200" dirty="0">
                <a:solidFill>
                  <a:schemeClr val="tx1"/>
                </a:solidFill>
                <a:effectLst/>
                <a:latin typeface="+mn-lt"/>
                <a:ea typeface="+mn-ea"/>
                <a:cs typeface="+mn-cs"/>
              </a:rPr>
              <a:t> (türkis gekennzeichnet), die auf natürliche, menschliche Sprache reagieren. </a:t>
            </a:r>
          </a:p>
          <a:p>
            <a:pPr marL="0" marR="0" lvl="0" indent="0" algn="l" defTabSz="914400" rtl="0" eaLnBrk="1" fontAlgn="auto" latinLnBrk="0" hangingPunct="1">
              <a:lnSpc>
                <a:spcPct val="100000"/>
              </a:lnSpc>
              <a:spcBef>
                <a:spcPts val="0"/>
              </a:spcBef>
              <a:spcAft>
                <a:spcPts val="0"/>
              </a:spcAft>
              <a:buClrTx/>
              <a:buSzTx/>
              <a:buFontTx/>
              <a:buNone/>
              <a:tabLst/>
              <a:defRPr/>
            </a:pPr>
            <a:r>
              <a:rPr lang="de-AT" sz="900" kern="1200" dirty="0">
                <a:solidFill>
                  <a:schemeClr val="tx1"/>
                </a:solidFill>
                <a:effectLst/>
                <a:latin typeface="+mn-lt"/>
                <a:ea typeface="+mn-ea"/>
                <a:cs typeface="+mn-cs"/>
              </a:rPr>
              <a:t>Als </a:t>
            </a:r>
            <a:r>
              <a:rPr lang="de-AT" sz="900" b="1" kern="1200" dirty="0">
                <a:solidFill>
                  <a:schemeClr val="tx1"/>
                </a:solidFill>
                <a:effectLst/>
                <a:latin typeface="+mn-lt"/>
                <a:ea typeface="+mn-ea"/>
                <a:cs typeface="+mn-cs"/>
              </a:rPr>
              <a:t>Smart Speaker </a:t>
            </a:r>
            <a:r>
              <a:rPr lang="de-AT" sz="900" kern="1200" dirty="0">
                <a:solidFill>
                  <a:schemeClr val="tx1"/>
                </a:solidFill>
                <a:effectLst/>
                <a:latin typeface="+mn-lt"/>
                <a:ea typeface="+mn-ea"/>
                <a:cs typeface="+mn-cs"/>
              </a:rPr>
              <a:t>wird ein </a:t>
            </a:r>
            <a:r>
              <a:rPr lang="de-AT" sz="900" b="1" kern="1200" dirty="0">
                <a:solidFill>
                  <a:schemeClr val="tx1"/>
                </a:solidFill>
                <a:effectLst/>
                <a:latin typeface="+mn-lt"/>
                <a:ea typeface="+mn-ea"/>
                <a:cs typeface="+mn-cs"/>
              </a:rPr>
              <a:t>Lautsprecher</a:t>
            </a:r>
            <a:r>
              <a:rPr lang="de-AT" sz="900" kern="1200" dirty="0">
                <a:solidFill>
                  <a:schemeClr val="tx1"/>
                </a:solidFill>
                <a:effectLst/>
                <a:latin typeface="+mn-lt"/>
                <a:ea typeface="+mn-ea"/>
                <a:cs typeface="+mn-cs"/>
              </a:rPr>
              <a:t> bezeichnet, der als Hardware dient und auf dem ein beliebiger Sprachassistent zum Einsatz kommt.</a:t>
            </a:r>
          </a:p>
          <a:p>
            <a:pPr marL="0" marR="0" lvl="0" indent="0" algn="l" defTabSz="914400" rtl="0" eaLnBrk="1" fontAlgn="auto" latinLnBrk="0" hangingPunct="1">
              <a:lnSpc>
                <a:spcPct val="100000"/>
              </a:lnSpc>
              <a:spcBef>
                <a:spcPts val="0"/>
              </a:spcBef>
              <a:spcAft>
                <a:spcPts val="0"/>
              </a:spcAft>
              <a:buClrTx/>
              <a:buSzTx/>
              <a:buFontTx/>
              <a:buNone/>
              <a:tabLst/>
              <a:defRPr/>
            </a:pPr>
            <a:r>
              <a:rPr lang="de-AT" sz="900" kern="1200" dirty="0">
                <a:solidFill>
                  <a:schemeClr val="tx1"/>
                </a:solidFill>
                <a:effectLst/>
                <a:latin typeface="+mn-lt"/>
                <a:ea typeface="+mn-ea"/>
                <a:cs typeface="+mn-cs"/>
              </a:rPr>
              <a:t>Sprachassistenten können über unterschiedliche Hardware genutzt werden, nämlich über Lautsprecher, das Smartphone oder auch im Auto integrierte Elektronik. </a:t>
            </a:r>
          </a:p>
          <a:p>
            <a:endParaRPr lang="de-AT" dirty="0"/>
          </a:p>
        </p:txBody>
      </p:sp>
      <p:sp>
        <p:nvSpPr>
          <p:cNvPr id="4" name="Foliennummernplatzhalter 3"/>
          <p:cNvSpPr>
            <a:spLocks noGrp="1"/>
          </p:cNvSpPr>
          <p:nvPr>
            <p:ph type="sldNum" sz="quarter" idx="5"/>
          </p:nvPr>
        </p:nvSpPr>
        <p:spPr/>
        <p:txBody>
          <a:bodyPr/>
          <a:lstStyle/>
          <a:p>
            <a:fld id="{3A3BB02F-75D1-8C4A-81C0-28E0FD9E7EDF}" type="slidenum">
              <a:rPr lang="de-DE" smtClean="0"/>
              <a:t>7</a:t>
            </a:fld>
            <a:endParaRPr lang="de-DE"/>
          </a:p>
        </p:txBody>
      </p:sp>
    </p:spTree>
    <p:extLst>
      <p:ext uri="{BB962C8B-B14F-4D97-AF65-F5344CB8AC3E}">
        <p14:creationId xmlns:p14="http://schemas.microsoft.com/office/powerpoint/2010/main" val="733759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dirty="0"/>
              <a:t>Alexa, kann sich auch selbst vorstellen. Sagen Sie: „Alexa, wer bist du?“ Abgebildet sehen Sie einen Amazon Echo Dot und einen Amazon Echo plus. Zwei Geräte aus der Produktfamilie von Amazon.</a:t>
            </a:r>
            <a:endParaRPr lang="de-AT" dirty="0"/>
          </a:p>
          <a:p>
            <a:endParaRPr lang="de-AT" dirty="0"/>
          </a:p>
        </p:txBody>
      </p:sp>
      <p:sp>
        <p:nvSpPr>
          <p:cNvPr id="4" name="Foliennummernplatzhalter 3"/>
          <p:cNvSpPr>
            <a:spLocks noGrp="1"/>
          </p:cNvSpPr>
          <p:nvPr>
            <p:ph type="sldNum" sz="quarter" idx="5"/>
          </p:nvPr>
        </p:nvSpPr>
        <p:spPr/>
        <p:txBody>
          <a:bodyPr/>
          <a:lstStyle/>
          <a:p>
            <a:fld id="{3A3BB02F-75D1-8C4A-81C0-28E0FD9E7EDF}" type="slidenum">
              <a:rPr lang="de-DE" smtClean="0"/>
              <a:t>8</a:t>
            </a:fld>
            <a:endParaRPr lang="de-DE"/>
          </a:p>
        </p:txBody>
      </p:sp>
    </p:spTree>
    <p:extLst>
      <p:ext uri="{BB962C8B-B14F-4D97-AF65-F5344CB8AC3E}">
        <p14:creationId xmlns:p14="http://schemas.microsoft.com/office/powerpoint/2010/main" val="9344754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900" kern="1200" dirty="0">
                <a:solidFill>
                  <a:schemeClr val="tx1"/>
                </a:solidFill>
                <a:effectLst/>
                <a:latin typeface="+mn-lt"/>
                <a:ea typeface="+mn-ea"/>
                <a:cs typeface="+mn-cs"/>
              </a:rPr>
              <a:t>Smart Speaker haben Mikrofone eingebaut, nehmen damit die Umgebung auf und warten auf das </a:t>
            </a:r>
            <a:r>
              <a:rPr lang="de-AT" sz="900" b="1" kern="1200" dirty="0">
                <a:solidFill>
                  <a:schemeClr val="tx1"/>
                </a:solidFill>
                <a:effectLst/>
                <a:latin typeface="+mn-lt"/>
                <a:ea typeface="+mn-ea"/>
                <a:cs typeface="+mn-cs"/>
              </a:rPr>
              <a:t>Signalwort</a:t>
            </a:r>
            <a:r>
              <a:rPr lang="de-AT" sz="900" kern="1200" dirty="0">
                <a:solidFill>
                  <a:schemeClr val="tx1"/>
                </a:solidFill>
                <a:effectLst/>
                <a:latin typeface="+mn-lt"/>
                <a:ea typeface="+mn-ea"/>
                <a:cs typeface="+mn-cs"/>
              </a:rPr>
              <a:t> (auch </a:t>
            </a:r>
            <a:r>
              <a:rPr lang="de-AT" sz="900" b="1" kern="1200" dirty="0">
                <a:solidFill>
                  <a:schemeClr val="tx1"/>
                </a:solidFill>
                <a:effectLst/>
                <a:latin typeface="+mn-lt"/>
                <a:ea typeface="+mn-ea"/>
                <a:cs typeface="+mn-cs"/>
              </a:rPr>
              <a:t>Aktivierungswort</a:t>
            </a:r>
            <a:r>
              <a:rPr lang="de-AT" sz="900" kern="1200" dirty="0">
                <a:solidFill>
                  <a:schemeClr val="tx1"/>
                </a:solidFill>
                <a:effectLst/>
                <a:latin typeface="+mn-lt"/>
                <a:ea typeface="+mn-ea"/>
                <a:cs typeface="+mn-cs"/>
              </a:rPr>
              <a:t> genannt). Sobald dieses erkannt wird (z. B. „Alexa“ oder „Okay Google“) werden die gesprochenen Worte aufgezeichnet und in die Cloud zur Interpretation und Verarbeitungen gesendet. Die Antwort wird zurück an den Smart Speaker geleitet, der diese wieder als analogen Text ausgibt.</a:t>
            </a:r>
          </a:p>
        </p:txBody>
      </p:sp>
      <p:sp>
        <p:nvSpPr>
          <p:cNvPr id="4" name="Foliennummernplatzhalter 3"/>
          <p:cNvSpPr>
            <a:spLocks noGrp="1"/>
          </p:cNvSpPr>
          <p:nvPr>
            <p:ph type="sldNum" sz="quarter" idx="5"/>
          </p:nvPr>
        </p:nvSpPr>
        <p:spPr/>
        <p:txBody>
          <a:bodyPr/>
          <a:lstStyle/>
          <a:p>
            <a:fld id="{3A3BB02F-75D1-8C4A-81C0-28E0FD9E7EDF}" type="slidenum">
              <a:rPr lang="de-DE" smtClean="0"/>
              <a:t>9</a:t>
            </a:fld>
            <a:endParaRPr lang="de-DE"/>
          </a:p>
        </p:txBody>
      </p:sp>
    </p:spTree>
    <p:extLst>
      <p:ext uri="{BB962C8B-B14F-4D97-AF65-F5344CB8AC3E}">
        <p14:creationId xmlns:p14="http://schemas.microsoft.com/office/powerpoint/2010/main" val="41035307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feld 10">
            <a:extLst>
              <a:ext uri="{FF2B5EF4-FFF2-40B4-BE49-F238E27FC236}">
                <a16:creationId xmlns:a16="http://schemas.microsoft.com/office/drawing/2014/main" id="{28118245-E012-564C-B621-20BE45B8DE27}"/>
              </a:ext>
            </a:extLst>
          </p:cNvPr>
          <p:cNvSpPr txBox="1"/>
          <p:nvPr userDrawn="1"/>
        </p:nvSpPr>
        <p:spPr>
          <a:xfrm>
            <a:off x="648000" y="1326403"/>
            <a:ext cx="7848000" cy="600164"/>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sz="3900" b="0" i="0" dirty="0">
                <a:solidFill>
                  <a:schemeClr val="tx2"/>
                </a:solidFill>
                <a:latin typeface="Calibri" panose="020F0502020204030204" pitchFamily="34" charset="0"/>
                <a:cs typeface="Calibri" panose="020F0502020204030204" pitchFamily="34" charset="0"/>
              </a:rPr>
              <a:t>SPRACHASSISTENZ-SYSTEME</a:t>
            </a:r>
          </a:p>
        </p:txBody>
      </p:sp>
      <p:sp>
        <p:nvSpPr>
          <p:cNvPr id="13" name="Textfeld 12">
            <a:extLst>
              <a:ext uri="{FF2B5EF4-FFF2-40B4-BE49-F238E27FC236}">
                <a16:creationId xmlns:a16="http://schemas.microsoft.com/office/drawing/2014/main" id="{BFB2E702-8F55-1D47-8A5F-987EEB51B1B1}"/>
              </a:ext>
            </a:extLst>
          </p:cNvPr>
          <p:cNvSpPr txBox="1"/>
          <p:nvPr userDrawn="1"/>
        </p:nvSpPr>
        <p:spPr>
          <a:xfrm>
            <a:off x="647999" y="4185139"/>
            <a:ext cx="5401109" cy="507831"/>
          </a:xfrm>
          <a:prstGeom prst="rect">
            <a:avLst/>
          </a:prstGeom>
          <a:noFill/>
        </p:spPr>
        <p:txBody>
          <a:bodyPr wrap="square" lIns="0" tIns="0" rIns="0" bIns="0" rtlCol="0">
            <a:spAutoFit/>
          </a:bodyPr>
          <a:lstStyle/>
          <a:p>
            <a:r>
              <a:rPr lang="de-DE" sz="1900" b="0" i="0" dirty="0">
                <a:solidFill>
                  <a:schemeClr val="tx2"/>
                </a:solidFill>
                <a:latin typeface="Calibri" panose="020F0502020204030204" pitchFamily="34" charset="0"/>
                <a:cs typeface="Calibri" panose="020F0502020204030204" pitchFamily="34" charset="0"/>
              </a:rPr>
              <a:t>Workshop</a:t>
            </a:r>
          </a:p>
          <a:p>
            <a:r>
              <a:rPr lang="de-DE" sz="1400" b="0" i="0" dirty="0">
                <a:latin typeface="Calibri Light" panose="020F0302020204030204" pitchFamily="34" charset="0"/>
                <a:cs typeface="Calibri Light" panose="020F0302020204030204" pitchFamily="34" charset="0"/>
              </a:rPr>
              <a:t>Informationen, Tipps und Übungen</a:t>
            </a:r>
          </a:p>
        </p:txBody>
      </p:sp>
    </p:spTree>
    <p:extLst>
      <p:ext uri="{BB962C8B-B14F-4D97-AF65-F5344CB8AC3E}">
        <p14:creationId xmlns:p14="http://schemas.microsoft.com/office/powerpoint/2010/main" val="3229362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BC5E1EE3-0DE7-034F-B5D5-67D673F04E29}"/>
              </a:ext>
            </a:extLst>
          </p:cNvPr>
          <p:cNvSpPr>
            <a:spLocks noGrp="1"/>
          </p:cNvSpPr>
          <p:nvPr>
            <p:ph type="sldNum" sz="quarter" idx="10"/>
          </p:nvPr>
        </p:nvSpPr>
        <p:spPr/>
        <p:txBody>
          <a:bodyPr/>
          <a:lstStyle/>
          <a:p>
            <a:fld id="{ED76730B-340B-944F-97E7-D9AAB3BD5E3F}" type="slidenum">
              <a:rPr lang="de-DE" smtClean="0"/>
              <a:pPr/>
              <a:t>‹Nr.›</a:t>
            </a:fld>
            <a:endParaRPr lang="de-DE" dirty="0"/>
          </a:p>
        </p:txBody>
      </p:sp>
      <p:sp>
        <p:nvSpPr>
          <p:cNvPr id="4" name="Textfeld 3">
            <a:extLst>
              <a:ext uri="{FF2B5EF4-FFF2-40B4-BE49-F238E27FC236}">
                <a16:creationId xmlns:a16="http://schemas.microsoft.com/office/drawing/2014/main" id="{F39EE447-A84F-B948-BFC6-0396D89BD987}"/>
              </a:ext>
            </a:extLst>
          </p:cNvPr>
          <p:cNvSpPr txBox="1"/>
          <p:nvPr userDrawn="1"/>
        </p:nvSpPr>
        <p:spPr>
          <a:xfrm>
            <a:off x="667350" y="1297859"/>
            <a:ext cx="4809218" cy="1169551"/>
          </a:xfrm>
          <a:prstGeom prst="rect">
            <a:avLst/>
          </a:prstGeom>
          <a:noFill/>
        </p:spPr>
        <p:txBody>
          <a:bodyPr wrap="square" lIns="0" tIns="0" rIns="0" bIns="0" rtlCol="0">
            <a:spAutoFit/>
          </a:bodyPr>
          <a:lstStyle/>
          <a:p>
            <a:r>
              <a:rPr lang="de-DE" sz="3800" b="0" i="0" dirty="0">
                <a:solidFill>
                  <a:schemeClr val="tx2"/>
                </a:solidFill>
                <a:latin typeface="Calibri" panose="020F0502020204030204" pitchFamily="34" charset="0"/>
                <a:cs typeface="Calibri" panose="020F0502020204030204" pitchFamily="34" charset="0"/>
              </a:rPr>
              <a:t>DANKE FÜR IHRE </a:t>
            </a:r>
          </a:p>
          <a:p>
            <a:r>
              <a:rPr lang="de-DE" sz="3800" b="0" i="0" dirty="0">
                <a:solidFill>
                  <a:schemeClr val="tx2"/>
                </a:solidFill>
                <a:latin typeface="Calibri" panose="020F0502020204030204" pitchFamily="34" charset="0"/>
                <a:cs typeface="Calibri" panose="020F0502020204030204" pitchFamily="34" charset="0"/>
              </a:rPr>
              <a:t>AUFMERKSAMKEIT!</a:t>
            </a:r>
          </a:p>
        </p:txBody>
      </p:sp>
    </p:spTree>
    <p:extLst>
      <p:ext uri="{BB962C8B-B14F-4D97-AF65-F5344CB8AC3E}">
        <p14:creationId xmlns:p14="http://schemas.microsoft.com/office/powerpoint/2010/main" val="563051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yout 2 Spalten">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0F2A7335-0484-334E-A616-FB4B12842CDF}"/>
              </a:ext>
            </a:extLst>
          </p:cNvPr>
          <p:cNvSpPr>
            <a:spLocks noGrp="1"/>
          </p:cNvSpPr>
          <p:nvPr>
            <p:ph type="body" sz="quarter" idx="11" hasCustomPrompt="1"/>
          </p:nvPr>
        </p:nvSpPr>
        <p:spPr>
          <a:xfrm>
            <a:off x="648000" y="879474"/>
            <a:ext cx="7848000" cy="346249"/>
          </a:xfrm>
        </p:spPr>
        <p:txBody>
          <a:bodyPr wrap="square" numCol="1">
            <a:spAutoFit/>
          </a:bodyPr>
          <a:lstStyle>
            <a:lvl1pPr>
              <a:defRPr sz="2500">
                <a:solidFill>
                  <a:schemeClr val="accent2"/>
                </a:solidFill>
              </a:defRPr>
            </a:lvl1pPr>
          </a:lstStyle>
          <a:p>
            <a:pPr lvl="0"/>
            <a:r>
              <a:rPr lang="de-DE" dirty="0"/>
              <a:t>ERFAHRUNGSBERICHTE</a:t>
            </a:r>
          </a:p>
        </p:txBody>
      </p:sp>
      <p:sp>
        <p:nvSpPr>
          <p:cNvPr id="8" name="Textplatzhalter 7">
            <a:extLst>
              <a:ext uri="{FF2B5EF4-FFF2-40B4-BE49-F238E27FC236}">
                <a16:creationId xmlns:a16="http://schemas.microsoft.com/office/drawing/2014/main" id="{63EA35C2-0FFE-3842-B0CC-53FEC7AAA56D}"/>
              </a:ext>
            </a:extLst>
          </p:cNvPr>
          <p:cNvSpPr>
            <a:spLocks noGrp="1"/>
          </p:cNvSpPr>
          <p:nvPr>
            <p:ph type="body" sz="quarter" idx="12"/>
          </p:nvPr>
        </p:nvSpPr>
        <p:spPr>
          <a:xfrm>
            <a:off x="647699" y="1727999"/>
            <a:ext cx="7847999" cy="2736000"/>
          </a:xfrm>
        </p:spPr>
        <p:txBody>
          <a:bodyPr/>
          <a:lstStyle>
            <a:lvl1pPr latinLnBrk="0">
              <a:lnSpc>
                <a:spcPct val="100000"/>
              </a:lnSpc>
              <a:spcBef>
                <a:spcPts val="0"/>
              </a:spcBef>
              <a:spcAft>
                <a:spcPts val="600"/>
              </a:spcAft>
              <a:defRPr/>
            </a:lvl1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cxnSp>
        <p:nvCxnSpPr>
          <p:cNvPr id="9" name="Gerade Verbindung 8">
            <a:extLst>
              <a:ext uri="{FF2B5EF4-FFF2-40B4-BE49-F238E27FC236}">
                <a16:creationId xmlns:a16="http://schemas.microsoft.com/office/drawing/2014/main" id="{A434F07F-2DDA-E440-9E5B-20297C2B24B3}"/>
              </a:ext>
            </a:extLst>
          </p:cNvPr>
          <p:cNvCxnSpPr/>
          <p:nvPr userDrawn="1"/>
        </p:nvCxnSpPr>
        <p:spPr>
          <a:xfrm>
            <a:off x="648000" y="743282"/>
            <a:ext cx="7848000" cy="0"/>
          </a:xfrm>
          <a:prstGeom prst="line">
            <a:avLst/>
          </a:prstGeom>
          <a:ln w="15875">
            <a:solidFill>
              <a:schemeClr val="accent1">
                <a:alpha val="60000"/>
              </a:schemeClr>
            </a:solidFill>
          </a:ln>
        </p:spPr>
        <p:style>
          <a:lnRef idx="1">
            <a:schemeClr val="accent1"/>
          </a:lnRef>
          <a:fillRef idx="0">
            <a:schemeClr val="accent1"/>
          </a:fillRef>
          <a:effectRef idx="0">
            <a:schemeClr val="accent1"/>
          </a:effectRef>
          <a:fontRef idx="minor">
            <a:schemeClr val="tx1"/>
          </a:fontRef>
        </p:style>
      </p:cxnSp>
      <p:sp>
        <p:nvSpPr>
          <p:cNvPr id="10" name="Titel 9">
            <a:extLst>
              <a:ext uri="{FF2B5EF4-FFF2-40B4-BE49-F238E27FC236}">
                <a16:creationId xmlns:a16="http://schemas.microsoft.com/office/drawing/2014/main" id="{2EB27B96-18E5-4947-947F-DEA0CF78DEB3}"/>
              </a:ext>
            </a:extLst>
          </p:cNvPr>
          <p:cNvSpPr>
            <a:spLocks noGrp="1"/>
          </p:cNvSpPr>
          <p:nvPr>
            <p:ph type="title" hasCustomPrompt="1"/>
          </p:nvPr>
        </p:nvSpPr>
        <p:spPr/>
        <p:txBody>
          <a:bodyPr/>
          <a:lstStyle/>
          <a:p>
            <a:r>
              <a:rPr lang="de-DE" dirty="0"/>
              <a:t>MASTERTITELFORMAT BEARBEITEN</a:t>
            </a:r>
          </a:p>
        </p:txBody>
      </p:sp>
      <p:sp>
        <p:nvSpPr>
          <p:cNvPr id="29" name="Foliennummernplatzhalter 28">
            <a:extLst>
              <a:ext uri="{FF2B5EF4-FFF2-40B4-BE49-F238E27FC236}">
                <a16:creationId xmlns:a16="http://schemas.microsoft.com/office/drawing/2014/main" id="{A210A1E7-B9FB-CC43-8F18-B0F39BEEB399}"/>
              </a:ext>
            </a:extLst>
          </p:cNvPr>
          <p:cNvSpPr>
            <a:spLocks noGrp="1"/>
          </p:cNvSpPr>
          <p:nvPr>
            <p:ph type="sldNum" sz="quarter" idx="14"/>
          </p:nvPr>
        </p:nvSpPr>
        <p:spPr/>
        <p:txBody>
          <a:bodyPr/>
          <a:lstStyle/>
          <a:p>
            <a:fld id="{ED76730B-340B-944F-97E7-D9AAB3BD5E3F}" type="slidenum">
              <a:rPr lang="de-DE" smtClean="0"/>
              <a:t>‹Nr.›</a:t>
            </a:fld>
            <a:endParaRPr lang="de-DE"/>
          </a:p>
        </p:txBody>
      </p:sp>
    </p:spTree>
    <p:extLst>
      <p:ext uri="{BB962C8B-B14F-4D97-AF65-F5344CB8AC3E}">
        <p14:creationId xmlns:p14="http://schemas.microsoft.com/office/powerpoint/2010/main" val="1927888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yout 1 Sp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D6F8F3-6156-D64A-9111-19362A119789}"/>
              </a:ext>
            </a:extLst>
          </p:cNvPr>
          <p:cNvSpPr>
            <a:spLocks noGrp="1"/>
          </p:cNvSpPr>
          <p:nvPr>
            <p:ph type="title" hasCustomPrompt="1"/>
          </p:nvPr>
        </p:nvSpPr>
        <p:spPr/>
        <p:txBody>
          <a:bodyPr/>
          <a:lstStyle/>
          <a:p>
            <a:r>
              <a:rPr lang="de-DE" dirty="0"/>
              <a:t>MASTERTITELFORMAT BEARBEITEN</a:t>
            </a:r>
          </a:p>
        </p:txBody>
      </p:sp>
      <p:sp>
        <p:nvSpPr>
          <p:cNvPr id="4" name="Textplatzhalter 5">
            <a:extLst>
              <a:ext uri="{FF2B5EF4-FFF2-40B4-BE49-F238E27FC236}">
                <a16:creationId xmlns:a16="http://schemas.microsoft.com/office/drawing/2014/main" id="{BF07B9BC-67AE-B647-A03B-671143879ABE}"/>
              </a:ext>
            </a:extLst>
          </p:cNvPr>
          <p:cNvSpPr>
            <a:spLocks noGrp="1"/>
          </p:cNvSpPr>
          <p:nvPr>
            <p:ph type="body" sz="quarter" idx="11" hasCustomPrompt="1"/>
          </p:nvPr>
        </p:nvSpPr>
        <p:spPr>
          <a:xfrm>
            <a:off x="648000" y="879474"/>
            <a:ext cx="7848000" cy="346249"/>
          </a:xfrm>
        </p:spPr>
        <p:txBody>
          <a:bodyPr wrap="square" numCol="1">
            <a:spAutoFit/>
          </a:bodyPr>
          <a:lstStyle>
            <a:lvl1pPr>
              <a:defRPr sz="2500">
                <a:solidFill>
                  <a:schemeClr val="accent2"/>
                </a:solidFill>
              </a:defRPr>
            </a:lvl1pPr>
          </a:lstStyle>
          <a:p>
            <a:pPr lvl="0"/>
            <a:r>
              <a:rPr lang="de-DE" dirty="0"/>
              <a:t>ERFAHRUNGSBERICHTE</a:t>
            </a:r>
          </a:p>
        </p:txBody>
      </p:sp>
      <p:sp>
        <p:nvSpPr>
          <p:cNvPr id="5" name="Textplatzhalter 7">
            <a:extLst>
              <a:ext uri="{FF2B5EF4-FFF2-40B4-BE49-F238E27FC236}">
                <a16:creationId xmlns:a16="http://schemas.microsoft.com/office/drawing/2014/main" id="{B6540568-66F7-1C4B-8220-363AF937E27C}"/>
              </a:ext>
            </a:extLst>
          </p:cNvPr>
          <p:cNvSpPr>
            <a:spLocks noGrp="1"/>
          </p:cNvSpPr>
          <p:nvPr>
            <p:ph type="body" sz="quarter" idx="12"/>
          </p:nvPr>
        </p:nvSpPr>
        <p:spPr>
          <a:xfrm>
            <a:off x="647699" y="1727999"/>
            <a:ext cx="7847999" cy="2736000"/>
          </a:xfrm>
        </p:spPr>
        <p:txBody>
          <a:bodyPr numCol="1"/>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2" name="Foliennummernplatzhalter 11">
            <a:extLst>
              <a:ext uri="{FF2B5EF4-FFF2-40B4-BE49-F238E27FC236}">
                <a16:creationId xmlns:a16="http://schemas.microsoft.com/office/drawing/2014/main" id="{DCCC3AA8-DEEE-F24B-9B34-C26D0BF81B6E}"/>
              </a:ext>
            </a:extLst>
          </p:cNvPr>
          <p:cNvSpPr>
            <a:spLocks noGrp="1"/>
          </p:cNvSpPr>
          <p:nvPr>
            <p:ph type="sldNum" sz="quarter" idx="14"/>
          </p:nvPr>
        </p:nvSpPr>
        <p:spPr/>
        <p:txBody>
          <a:bodyPr/>
          <a:lstStyle/>
          <a:p>
            <a:fld id="{ED76730B-340B-944F-97E7-D9AAB3BD5E3F}" type="slidenum">
              <a:rPr lang="de-DE" smtClean="0"/>
              <a:t>‹Nr.›</a:t>
            </a:fld>
            <a:endParaRPr lang="de-DE"/>
          </a:p>
        </p:txBody>
      </p:sp>
      <p:cxnSp>
        <p:nvCxnSpPr>
          <p:cNvPr id="13" name="Gerade Verbindung 12">
            <a:extLst>
              <a:ext uri="{FF2B5EF4-FFF2-40B4-BE49-F238E27FC236}">
                <a16:creationId xmlns:a16="http://schemas.microsoft.com/office/drawing/2014/main" id="{ABFF5E3D-B80E-E648-98A7-8426CA29DED3}"/>
              </a:ext>
            </a:extLst>
          </p:cNvPr>
          <p:cNvCxnSpPr/>
          <p:nvPr userDrawn="1"/>
        </p:nvCxnSpPr>
        <p:spPr>
          <a:xfrm>
            <a:off x="648000" y="743282"/>
            <a:ext cx="7848000" cy="0"/>
          </a:xfrm>
          <a:prstGeom prst="line">
            <a:avLst/>
          </a:prstGeom>
          <a:ln w="15875">
            <a:solidFill>
              <a:schemeClr val="accent1">
                <a:alpha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405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yout 1 Spalte 1 Bild">
    <p:spTree>
      <p:nvGrpSpPr>
        <p:cNvPr id="1" name=""/>
        <p:cNvGrpSpPr/>
        <p:nvPr/>
      </p:nvGrpSpPr>
      <p:grpSpPr>
        <a:xfrm>
          <a:off x="0" y="0"/>
          <a:ext cx="0" cy="0"/>
          <a:chOff x="0" y="0"/>
          <a:chExt cx="0" cy="0"/>
        </a:xfrm>
      </p:grpSpPr>
      <p:sp>
        <p:nvSpPr>
          <p:cNvPr id="4" name="Textplatzhalter 5">
            <a:extLst>
              <a:ext uri="{FF2B5EF4-FFF2-40B4-BE49-F238E27FC236}">
                <a16:creationId xmlns:a16="http://schemas.microsoft.com/office/drawing/2014/main" id="{3830DF2C-266D-3D41-9341-3FCCC6568C66}"/>
              </a:ext>
            </a:extLst>
          </p:cNvPr>
          <p:cNvSpPr>
            <a:spLocks noGrp="1"/>
          </p:cNvSpPr>
          <p:nvPr>
            <p:ph type="body" sz="quarter" idx="11" hasCustomPrompt="1"/>
          </p:nvPr>
        </p:nvSpPr>
        <p:spPr>
          <a:xfrm>
            <a:off x="648000" y="879474"/>
            <a:ext cx="7848000" cy="346249"/>
          </a:xfrm>
        </p:spPr>
        <p:txBody>
          <a:bodyPr wrap="square" numCol="1">
            <a:spAutoFit/>
          </a:bodyPr>
          <a:lstStyle>
            <a:lvl1pPr>
              <a:defRPr sz="2500">
                <a:solidFill>
                  <a:schemeClr val="accent2"/>
                </a:solidFill>
              </a:defRPr>
            </a:lvl1pPr>
          </a:lstStyle>
          <a:p>
            <a:pPr lvl="0"/>
            <a:r>
              <a:rPr lang="de-DE" dirty="0"/>
              <a:t>ERFAHRUNGSBERICHTE</a:t>
            </a:r>
          </a:p>
        </p:txBody>
      </p:sp>
      <p:sp>
        <p:nvSpPr>
          <p:cNvPr id="6" name="Textplatzhalter 5">
            <a:extLst>
              <a:ext uri="{FF2B5EF4-FFF2-40B4-BE49-F238E27FC236}">
                <a16:creationId xmlns:a16="http://schemas.microsoft.com/office/drawing/2014/main" id="{E07F05E1-C59D-AB4E-B346-0D37382FE36D}"/>
              </a:ext>
            </a:extLst>
          </p:cNvPr>
          <p:cNvSpPr>
            <a:spLocks noGrp="1"/>
          </p:cNvSpPr>
          <p:nvPr>
            <p:ph type="body" sz="quarter" idx="12"/>
          </p:nvPr>
        </p:nvSpPr>
        <p:spPr>
          <a:xfrm>
            <a:off x="648000" y="1728000"/>
            <a:ext cx="3636000" cy="2736000"/>
          </a:xfrm>
        </p:spPr>
        <p:txBody>
          <a:bodyPr numCol="1"/>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8" name="Bildplatzhalter 7">
            <a:extLst>
              <a:ext uri="{FF2B5EF4-FFF2-40B4-BE49-F238E27FC236}">
                <a16:creationId xmlns:a16="http://schemas.microsoft.com/office/drawing/2014/main" id="{74519E93-CDF2-174B-B691-82890BB3BC93}"/>
              </a:ext>
            </a:extLst>
          </p:cNvPr>
          <p:cNvSpPr>
            <a:spLocks noGrp="1"/>
          </p:cNvSpPr>
          <p:nvPr>
            <p:ph type="pic" sz="quarter" idx="13"/>
          </p:nvPr>
        </p:nvSpPr>
        <p:spPr>
          <a:xfrm>
            <a:off x="4859038" y="1728000"/>
            <a:ext cx="3636001" cy="2536026"/>
          </a:xfrm>
          <a:ln w="3175">
            <a:solidFill>
              <a:schemeClr val="accent3"/>
            </a:solidFill>
          </a:ln>
        </p:spPr>
        <p:txBody>
          <a:bodyPr numCol="1"/>
          <a:lstStyle/>
          <a:p>
            <a:endParaRPr lang="de-DE"/>
          </a:p>
        </p:txBody>
      </p:sp>
      <p:sp>
        <p:nvSpPr>
          <p:cNvPr id="10" name="Textplatzhalter 9">
            <a:extLst>
              <a:ext uri="{FF2B5EF4-FFF2-40B4-BE49-F238E27FC236}">
                <a16:creationId xmlns:a16="http://schemas.microsoft.com/office/drawing/2014/main" id="{FA537732-5FC7-504D-970B-66DEC4F495D9}"/>
              </a:ext>
            </a:extLst>
          </p:cNvPr>
          <p:cNvSpPr>
            <a:spLocks noGrp="1"/>
          </p:cNvSpPr>
          <p:nvPr>
            <p:ph type="body" sz="quarter" idx="14" hasCustomPrompt="1"/>
          </p:nvPr>
        </p:nvSpPr>
        <p:spPr>
          <a:xfrm>
            <a:off x="4859038" y="4325501"/>
            <a:ext cx="3636962" cy="138499"/>
          </a:xfrm>
        </p:spPr>
        <p:txBody>
          <a:bodyPr numCol="1">
            <a:spAutoFit/>
          </a:bodyPr>
          <a:lstStyle>
            <a:lvl1pPr>
              <a:defRPr sz="1000">
                <a:solidFill>
                  <a:schemeClr val="tx1">
                    <a:lumMod val="75000"/>
                    <a:lumOff val="25000"/>
                  </a:schemeClr>
                </a:solidFill>
              </a:defRPr>
            </a:lvl1pPr>
          </a:lstStyle>
          <a:p>
            <a:pPr lvl="0"/>
            <a:r>
              <a:rPr lang="de-DE" dirty="0" err="1"/>
              <a:t>Abb</a:t>
            </a:r>
            <a:r>
              <a:rPr lang="de-DE" dirty="0"/>
              <a:t>: Name</a:t>
            </a:r>
          </a:p>
        </p:txBody>
      </p:sp>
      <p:sp>
        <p:nvSpPr>
          <p:cNvPr id="17" name="Foliennummernplatzhalter 16">
            <a:extLst>
              <a:ext uri="{FF2B5EF4-FFF2-40B4-BE49-F238E27FC236}">
                <a16:creationId xmlns:a16="http://schemas.microsoft.com/office/drawing/2014/main" id="{11ADA513-AFD9-5549-B5F4-D0C62FB2F28D}"/>
              </a:ext>
            </a:extLst>
          </p:cNvPr>
          <p:cNvSpPr>
            <a:spLocks noGrp="1"/>
          </p:cNvSpPr>
          <p:nvPr>
            <p:ph type="sldNum" sz="quarter" idx="16"/>
          </p:nvPr>
        </p:nvSpPr>
        <p:spPr/>
        <p:txBody>
          <a:bodyPr/>
          <a:lstStyle/>
          <a:p>
            <a:fld id="{ED76730B-340B-944F-97E7-D9AAB3BD5E3F}" type="slidenum">
              <a:rPr lang="de-DE" smtClean="0"/>
              <a:t>‹Nr.›</a:t>
            </a:fld>
            <a:endParaRPr lang="de-DE"/>
          </a:p>
        </p:txBody>
      </p:sp>
      <p:cxnSp>
        <p:nvCxnSpPr>
          <p:cNvPr id="18" name="Gerade Verbindung 17">
            <a:extLst>
              <a:ext uri="{FF2B5EF4-FFF2-40B4-BE49-F238E27FC236}">
                <a16:creationId xmlns:a16="http://schemas.microsoft.com/office/drawing/2014/main" id="{9C4F73A5-2901-E645-BE18-98312085989B}"/>
              </a:ext>
            </a:extLst>
          </p:cNvPr>
          <p:cNvCxnSpPr/>
          <p:nvPr userDrawn="1"/>
        </p:nvCxnSpPr>
        <p:spPr>
          <a:xfrm>
            <a:off x="648000" y="743282"/>
            <a:ext cx="7848000" cy="0"/>
          </a:xfrm>
          <a:prstGeom prst="line">
            <a:avLst/>
          </a:prstGeom>
          <a:ln w="15875">
            <a:solidFill>
              <a:schemeClr val="accent1">
                <a:alpha val="60000"/>
              </a:schemeClr>
            </a:solidFill>
          </a:ln>
        </p:spPr>
        <p:style>
          <a:lnRef idx="1">
            <a:schemeClr val="accent1"/>
          </a:lnRef>
          <a:fillRef idx="0">
            <a:schemeClr val="accent1"/>
          </a:fillRef>
          <a:effectRef idx="0">
            <a:schemeClr val="accent1"/>
          </a:effectRef>
          <a:fontRef idx="minor">
            <a:schemeClr val="tx1"/>
          </a:fontRef>
        </p:style>
      </p:cxnSp>
      <p:sp>
        <p:nvSpPr>
          <p:cNvPr id="19" name="Titel 18">
            <a:extLst>
              <a:ext uri="{FF2B5EF4-FFF2-40B4-BE49-F238E27FC236}">
                <a16:creationId xmlns:a16="http://schemas.microsoft.com/office/drawing/2014/main" id="{FCCBC9C8-5D8C-FF4C-B47C-2F27E97399A0}"/>
              </a:ext>
            </a:extLst>
          </p:cNvPr>
          <p:cNvSpPr>
            <a:spLocks noGrp="1"/>
          </p:cNvSpPr>
          <p:nvPr>
            <p:ph type="title" hasCustomPrompt="1"/>
          </p:nvPr>
        </p:nvSpPr>
        <p:spPr/>
        <p:txBody>
          <a:bodyPr/>
          <a:lstStyle/>
          <a:p>
            <a:r>
              <a:rPr lang="de-DE" dirty="0"/>
              <a:t>MASTERTITELFORMAT BEARBEITEN</a:t>
            </a:r>
          </a:p>
        </p:txBody>
      </p:sp>
    </p:spTree>
    <p:extLst>
      <p:ext uri="{BB962C8B-B14F-4D97-AF65-F5344CB8AC3E}">
        <p14:creationId xmlns:p14="http://schemas.microsoft.com/office/powerpoint/2010/main" val="2209469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yout 1 Spalte 2 Bilder">
    <p:spTree>
      <p:nvGrpSpPr>
        <p:cNvPr id="1" name=""/>
        <p:cNvGrpSpPr/>
        <p:nvPr/>
      </p:nvGrpSpPr>
      <p:grpSpPr>
        <a:xfrm>
          <a:off x="0" y="0"/>
          <a:ext cx="0" cy="0"/>
          <a:chOff x="0" y="0"/>
          <a:chExt cx="0" cy="0"/>
        </a:xfrm>
      </p:grpSpPr>
      <p:sp>
        <p:nvSpPr>
          <p:cNvPr id="23" name="Rechteck 22">
            <a:extLst>
              <a:ext uri="{FF2B5EF4-FFF2-40B4-BE49-F238E27FC236}">
                <a16:creationId xmlns:a16="http://schemas.microsoft.com/office/drawing/2014/main" id="{11F7B472-D0CD-4449-B4FF-9B494E4C2B6C}"/>
              </a:ext>
            </a:extLst>
          </p:cNvPr>
          <p:cNvSpPr/>
          <p:nvPr userDrawn="1"/>
        </p:nvSpPr>
        <p:spPr>
          <a:xfrm>
            <a:off x="3474418" y="2767054"/>
            <a:ext cx="5021582" cy="172232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itel 4">
            <a:extLst>
              <a:ext uri="{FF2B5EF4-FFF2-40B4-BE49-F238E27FC236}">
                <a16:creationId xmlns:a16="http://schemas.microsoft.com/office/drawing/2014/main" id="{09572D3A-3A2E-EA48-B304-10A55364C0D2}"/>
              </a:ext>
            </a:extLst>
          </p:cNvPr>
          <p:cNvSpPr>
            <a:spLocks noGrp="1"/>
          </p:cNvSpPr>
          <p:nvPr>
            <p:ph type="title" hasCustomPrompt="1"/>
          </p:nvPr>
        </p:nvSpPr>
        <p:spPr>
          <a:xfrm>
            <a:off x="3474720" y="337434"/>
            <a:ext cx="5021280" cy="443198"/>
          </a:xfrm>
        </p:spPr>
        <p:txBody>
          <a:bodyPr/>
          <a:lstStyle/>
          <a:p>
            <a:r>
              <a:rPr lang="de-DE" dirty="0"/>
              <a:t>MASTERTITEL</a:t>
            </a:r>
          </a:p>
        </p:txBody>
      </p:sp>
      <p:sp>
        <p:nvSpPr>
          <p:cNvPr id="6" name="Textplatzhalter 5">
            <a:extLst>
              <a:ext uri="{FF2B5EF4-FFF2-40B4-BE49-F238E27FC236}">
                <a16:creationId xmlns:a16="http://schemas.microsoft.com/office/drawing/2014/main" id="{1F1B233F-95EE-E645-91D0-317A42A68E79}"/>
              </a:ext>
            </a:extLst>
          </p:cNvPr>
          <p:cNvSpPr>
            <a:spLocks noGrp="1"/>
          </p:cNvSpPr>
          <p:nvPr>
            <p:ph type="body" sz="quarter" idx="11" hasCustomPrompt="1"/>
          </p:nvPr>
        </p:nvSpPr>
        <p:spPr>
          <a:xfrm>
            <a:off x="3474718" y="879474"/>
            <a:ext cx="5021281" cy="346249"/>
          </a:xfrm>
        </p:spPr>
        <p:txBody>
          <a:bodyPr wrap="square" numCol="1">
            <a:spAutoFit/>
          </a:bodyPr>
          <a:lstStyle>
            <a:lvl1pPr>
              <a:defRPr sz="2500">
                <a:solidFill>
                  <a:schemeClr val="accent2"/>
                </a:solidFill>
              </a:defRPr>
            </a:lvl1pPr>
          </a:lstStyle>
          <a:p>
            <a:pPr lvl="0"/>
            <a:r>
              <a:rPr lang="de-DE" dirty="0"/>
              <a:t>ERFAHRUNGSBERICHTE</a:t>
            </a:r>
          </a:p>
        </p:txBody>
      </p:sp>
      <p:sp>
        <p:nvSpPr>
          <p:cNvPr id="10" name="Textplatzhalter 9">
            <a:extLst>
              <a:ext uri="{FF2B5EF4-FFF2-40B4-BE49-F238E27FC236}">
                <a16:creationId xmlns:a16="http://schemas.microsoft.com/office/drawing/2014/main" id="{DABF57D9-E8D9-ED46-96C9-669DBF4D890A}"/>
              </a:ext>
            </a:extLst>
          </p:cNvPr>
          <p:cNvSpPr>
            <a:spLocks noGrp="1"/>
          </p:cNvSpPr>
          <p:nvPr>
            <p:ph type="body" sz="quarter" idx="12" hasCustomPrompt="1"/>
          </p:nvPr>
        </p:nvSpPr>
        <p:spPr>
          <a:xfrm>
            <a:off x="3474718" y="1701800"/>
            <a:ext cx="5021582" cy="739237"/>
          </a:xfrm>
        </p:spPr>
        <p:txBody>
          <a:bodyPr numCol="1">
            <a:noAutofit/>
          </a:bodyPr>
          <a:lstStyle>
            <a:lvl1pPr>
              <a:lnSpc>
                <a:spcPct val="100000"/>
              </a:lnSpc>
              <a:spcBef>
                <a:spcPts val="0"/>
              </a:spcBef>
              <a:spcAft>
                <a:spcPts val="600"/>
              </a:spcAft>
              <a:defRPr sz="1400"/>
            </a:lvl1pPr>
            <a:lvl2pPr marL="0" indent="0">
              <a:buNone/>
              <a:defRPr sz="1400"/>
            </a:lvl2pPr>
            <a:lvl3pPr>
              <a:defRPr sz="1400"/>
            </a:lvl3pPr>
            <a:lvl4pPr>
              <a:defRPr sz="1400"/>
            </a:lvl4pPr>
            <a:lvl5pPr>
              <a:defRPr sz="1400"/>
            </a:lvl5pPr>
          </a:lstStyle>
          <a:p>
            <a:pPr lvl="0"/>
            <a:r>
              <a:rPr lang="de-DE" dirty="0"/>
              <a:t>Mastertextformat bearbeite </a:t>
            </a:r>
            <a:r>
              <a:rPr lang="de-DE" dirty="0" err="1"/>
              <a:t>öklafjlasdkjflökadjsfö</a:t>
            </a:r>
            <a:r>
              <a:rPr lang="de-DE" dirty="0"/>
              <a:t> </a:t>
            </a:r>
            <a:r>
              <a:rPr lang="de-DE" dirty="0" err="1"/>
              <a:t>alöksdjflöaksdjf</a:t>
            </a:r>
            <a:r>
              <a:rPr lang="de-DE" dirty="0"/>
              <a:t> </a:t>
            </a:r>
            <a:r>
              <a:rPr lang="de-DE" dirty="0" err="1"/>
              <a:t>aölksdjflökagjölfkgj</a:t>
            </a:r>
            <a:endParaRPr lang="de-DE" dirty="0"/>
          </a:p>
        </p:txBody>
      </p:sp>
      <p:sp>
        <p:nvSpPr>
          <p:cNvPr id="12" name="Bildplatzhalter 11">
            <a:extLst>
              <a:ext uri="{FF2B5EF4-FFF2-40B4-BE49-F238E27FC236}">
                <a16:creationId xmlns:a16="http://schemas.microsoft.com/office/drawing/2014/main" id="{F4690DA7-09A6-2044-8A31-E7FFA584AB24}"/>
              </a:ext>
            </a:extLst>
          </p:cNvPr>
          <p:cNvSpPr>
            <a:spLocks noGrp="1"/>
          </p:cNvSpPr>
          <p:nvPr>
            <p:ph type="pic" sz="quarter" idx="13"/>
          </p:nvPr>
        </p:nvSpPr>
        <p:spPr>
          <a:xfrm>
            <a:off x="647700" y="360000"/>
            <a:ext cx="2232000" cy="1620000"/>
          </a:xfrm>
          <a:ln w="3175">
            <a:solidFill>
              <a:schemeClr val="accent3"/>
            </a:solidFill>
          </a:ln>
        </p:spPr>
        <p:txBody>
          <a:bodyPr numCol="1"/>
          <a:lstStyle/>
          <a:p>
            <a:endParaRPr lang="de-DE"/>
          </a:p>
        </p:txBody>
      </p:sp>
      <p:sp>
        <p:nvSpPr>
          <p:cNvPr id="14" name="Textplatzhalter 13">
            <a:extLst>
              <a:ext uri="{FF2B5EF4-FFF2-40B4-BE49-F238E27FC236}">
                <a16:creationId xmlns:a16="http://schemas.microsoft.com/office/drawing/2014/main" id="{67F70852-7F91-DE49-8E73-B538A16AE6D5}"/>
              </a:ext>
            </a:extLst>
          </p:cNvPr>
          <p:cNvSpPr>
            <a:spLocks noGrp="1"/>
          </p:cNvSpPr>
          <p:nvPr>
            <p:ph type="body" sz="quarter" idx="14" hasCustomPrompt="1"/>
          </p:nvPr>
        </p:nvSpPr>
        <p:spPr>
          <a:xfrm>
            <a:off x="646138" y="2058988"/>
            <a:ext cx="2232000" cy="138499"/>
          </a:xfrm>
        </p:spPr>
        <p:txBody>
          <a:bodyPr wrap="square" numCol="1">
            <a:spAutoFit/>
          </a:bodyPr>
          <a:lstStyle>
            <a:lvl1pPr>
              <a:defRPr sz="1000">
                <a:solidFill>
                  <a:schemeClr val="tx1">
                    <a:lumMod val="75000"/>
                    <a:lumOff val="25000"/>
                  </a:schemeClr>
                </a:solidFill>
              </a:defRPr>
            </a:lvl1pPr>
          </a:lstStyle>
          <a:p>
            <a:pPr lvl="0"/>
            <a:r>
              <a:rPr lang="de-DE" dirty="0"/>
              <a:t>Abb.: Name</a:t>
            </a:r>
          </a:p>
        </p:txBody>
      </p:sp>
      <p:sp>
        <p:nvSpPr>
          <p:cNvPr id="16" name="Bildplatzhalter 15">
            <a:extLst>
              <a:ext uri="{FF2B5EF4-FFF2-40B4-BE49-F238E27FC236}">
                <a16:creationId xmlns:a16="http://schemas.microsoft.com/office/drawing/2014/main" id="{C8EECFB1-F2BD-BD4C-846C-C455117D87B6}"/>
              </a:ext>
            </a:extLst>
          </p:cNvPr>
          <p:cNvSpPr>
            <a:spLocks noGrp="1"/>
          </p:cNvSpPr>
          <p:nvPr>
            <p:ph type="pic" sz="quarter" idx="15"/>
          </p:nvPr>
        </p:nvSpPr>
        <p:spPr>
          <a:xfrm>
            <a:off x="648000" y="2441037"/>
            <a:ext cx="2232000" cy="1843172"/>
          </a:xfrm>
          <a:ln w="3175">
            <a:solidFill>
              <a:schemeClr val="accent3"/>
            </a:solidFill>
          </a:ln>
        </p:spPr>
        <p:txBody>
          <a:bodyPr numCol="1"/>
          <a:lstStyle/>
          <a:p>
            <a:endParaRPr lang="de-DE"/>
          </a:p>
        </p:txBody>
      </p:sp>
      <p:sp>
        <p:nvSpPr>
          <p:cNvPr id="18" name="Textplatzhalter 17">
            <a:extLst>
              <a:ext uri="{FF2B5EF4-FFF2-40B4-BE49-F238E27FC236}">
                <a16:creationId xmlns:a16="http://schemas.microsoft.com/office/drawing/2014/main" id="{FCCDE675-022F-384B-A7A8-24341190E358}"/>
              </a:ext>
            </a:extLst>
          </p:cNvPr>
          <p:cNvSpPr>
            <a:spLocks noGrp="1"/>
          </p:cNvSpPr>
          <p:nvPr>
            <p:ph type="body" sz="quarter" idx="16" hasCustomPrompt="1"/>
          </p:nvPr>
        </p:nvSpPr>
        <p:spPr>
          <a:xfrm>
            <a:off x="646114" y="4350884"/>
            <a:ext cx="2232024" cy="138499"/>
          </a:xfrm>
        </p:spPr>
        <p:txBody>
          <a:bodyPr numCol="1">
            <a:spAutoFit/>
          </a:bodyPr>
          <a:lstStyle>
            <a:lvl1pPr>
              <a:defRPr sz="1000">
                <a:solidFill>
                  <a:schemeClr val="tx1">
                    <a:lumMod val="75000"/>
                    <a:lumOff val="25000"/>
                  </a:schemeClr>
                </a:solidFill>
              </a:defRPr>
            </a:lvl1pPr>
          </a:lstStyle>
          <a:p>
            <a:pPr lvl="0"/>
            <a:r>
              <a:rPr lang="de-DE" dirty="0"/>
              <a:t>Abb.: Name</a:t>
            </a:r>
          </a:p>
        </p:txBody>
      </p:sp>
      <p:sp>
        <p:nvSpPr>
          <p:cNvPr id="22" name="Textplatzhalter 21">
            <a:extLst>
              <a:ext uri="{FF2B5EF4-FFF2-40B4-BE49-F238E27FC236}">
                <a16:creationId xmlns:a16="http://schemas.microsoft.com/office/drawing/2014/main" id="{C563AD09-8910-A040-971A-246C45AEFFD1}"/>
              </a:ext>
            </a:extLst>
          </p:cNvPr>
          <p:cNvSpPr>
            <a:spLocks noGrp="1"/>
          </p:cNvSpPr>
          <p:nvPr>
            <p:ph type="body" sz="quarter" idx="17"/>
          </p:nvPr>
        </p:nvSpPr>
        <p:spPr>
          <a:xfrm>
            <a:off x="3474718" y="2767054"/>
            <a:ext cx="5021281" cy="1722329"/>
          </a:xfrm>
        </p:spPr>
        <p:txBody>
          <a:bodyPr lIns="180000" tIns="144000" rIns="180000" bIns="180000" numCol="1" anchor="ctr" anchorCtr="0">
            <a:normAutofit/>
          </a:bodyPr>
          <a:lstStyle>
            <a:lvl1pPr>
              <a:spcBef>
                <a:spcPts val="0"/>
              </a:spcBef>
              <a:spcAft>
                <a:spcPts val="600"/>
              </a:spcAft>
              <a:defRPr sz="1400"/>
            </a:lvl1pPr>
            <a:lvl2pPr>
              <a:spcBef>
                <a:spcPts val="0"/>
              </a:spcBef>
              <a:spcAft>
                <a:spcPts val="600"/>
              </a:spcAft>
              <a:defRPr sz="1400"/>
            </a:lvl2pPr>
            <a:lvl3pPr>
              <a:defRPr sz="1400"/>
            </a:lvl3pPr>
            <a:lvl4pPr>
              <a:defRPr sz="1400"/>
            </a:lvl4pPr>
            <a:lvl5pPr>
              <a:defRPr sz="1400"/>
            </a:lvl5pPr>
          </a:lstStyle>
          <a:p>
            <a:pPr lvl="0"/>
            <a:r>
              <a:rPr lang="de-DE" dirty="0"/>
              <a:t>Mastertextformat bearbeiten</a:t>
            </a:r>
          </a:p>
          <a:p>
            <a:pPr lvl="1"/>
            <a:r>
              <a:rPr lang="de-DE" dirty="0"/>
              <a:t>Zweite Ebene</a:t>
            </a:r>
          </a:p>
          <a:p>
            <a:pPr lvl="1"/>
            <a:r>
              <a:rPr lang="de-DE" dirty="0" err="1"/>
              <a:t>aölsdkjfalödj</a:t>
            </a:r>
            <a:endParaRPr lang="de-DE" dirty="0"/>
          </a:p>
        </p:txBody>
      </p:sp>
      <p:sp>
        <p:nvSpPr>
          <p:cNvPr id="29" name="Foliennummernplatzhalter 28">
            <a:extLst>
              <a:ext uri="{FF2B5EF4-FFF2-40B4-BE49-F238E27FC236}">
                <a16:creationId xmlns:a16="http://schemas.microsoft.com/office/drawing/2014/main" id="{2A9C4C7B-ECEC-3F46-9863-C46023432F30}"/>
              </a:ext>
            </a:extLst>
          </p:cNvPr>
          <p:cNvSpPr>
            <a:spLocks noGrp="1"/>
          </p:cNvSpPr>
          <p:nvPr>
            <p:ph type="sldNum" sz="quarter" idx="19"/>
          </p:nvPr>
        </p:nvSpPr>
        <p:spPr/>
        <p:txBody>
          <a:bodyPr/>
          <a:lstStyle/>
          <a:p>
            <a:fld id="{ED76730B-340B-944F-97E7-D9AAB3BD5E3F}" type="slidenum">
              <a:rPr lang="de-DE" smtClean="0"/>
              <a:t>‹Nr.›</a:t>
            </a:fld>
            <a:endParaRPr lang="de-DE"/>
          </a:p>
        </p:txBody>
      </p:sp>
      <p:cxnSp>
        <p:nvCxnSpPr>
          <p:cNvPr id="30" name="Gerade Verbindung 29">
            <a:extLst>
              <a:ext uri="{FF2B5EF4-FFF2-40B4-BE49-F238E27FC236}">
                <a16:creationId xmlns:a16="http://schemas.microsoft.com/office/drawing/2014/main" id="{CBF8D72A-7035-0548-B47F-47E66A10EF2E}"/>
              </a:ext>
            </a:extLst>
          </p:cNvPr>
          <p:cNvCxnSpPr>
            <a:cxnSpLocks/>
          </p:cNvCxnSpPr>
          <p:nvPr userDrawn="1"/>
        </p:nvCxnSpPr>
        <p:spPr>
          <a:xfrm>
            <a:off x="3474418" y="743282"/>
            <a:ext cx="5021582" cy="0"/>
          </a:xfrm>
          <a:prstGeom prst="line">
            <a:avLst/>
          </a:prstGeom>
          <a:ln w="15875">
            <a:solidFill>
              <a:schemeClr val="accent1">
                <a:alpha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101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Layout 1 Spalte 2 Bilder">
    <p:spTree>
      <p:nvGrpSpPr>
        <p:cNvPr id="1" name=""/>
        <p:cNvGrpSpPr/>
        <p:nvPr/>
      </p:nvGrpSpPr>
      <p:grpSpPr>
        <a:xfrm>
          <a:off x="0" y="0"/>
          <a:ext cx="0" cy="0"/>
          <a:chOff x="0" y="0"/>
          <a:chExt cx="0" cy="0"/>
        </a:xfrm>
      </p:grpSpPr>
      <p:sp>
        <p:nvSpPr>
          <p:cNvPr id="23" name="Rechteck 22">
            <a:extLst>
              <a:ext uri="{FF2B5EF4-FFF2-40B4-BE49-F238E27FC236}">
                <a16:creationId xmlns:a16="http://schemas.microsoft.com/office/drawing/2014/main" id="{11F7B472-D0CD-4449-B4FF-9B494E4C2B6C}"/>
              </a:ext>
            </a:extLst>
          </p:cNvPr>
          <p:cNvSpPr/>
          <p:nvPr userDrawn="1"/>
        </p:nvSpPr>
        <p:spPr>
          <a:xfrm>
            <a:off x="3474720" y="2058988"/>
            <a:ext cx="5021582" cy="172232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itel 4">
            <a:extLst>
              <a:ext uri="{FF2B5EF4-FFF2-40B4-BE49-F238E27FC236}">
                <a16:creationId xmlns:a16="http://schemas.microsoft.com/office/drawing/2014/main" id="{09572D3A-3A2E-EA48-B304-10A55364C0D2}"/>
              </a:ext>
            </a:extLst>
          </p:cNvPr>
          <p:cNvSpPr>
            <a:spLocks noGrp="1"/>
          </p:cNvSpPr>
          <p:nvPr>
            <p:ph type="title" hasCustomPrompt="1"/>
          </p:nvPr>
        </p:nvSpPr>
        <p:spPr>
          <a:xfrm>
            <a:off x="3474720" y="337434"/>
            <a:ext cx="5021280" cy="443198"/>
          </a:xfrm>
        </p:spPr>
        <p:txBody>
          <a:bodyPr/>
          <a:lstStyle/>
          <a:p>
            <a:r>
              <a:rPr lang="de-DE" dirty="0"/>
              <a:t>MASTERTITEL</a:t>
            </a:r>
          </a:p>
        </p:txBody>
      </p:sp>
      <p:sp>
        <p:nvSpPr>
          <p:cNvPr id="6" name="Textplatzhalter 5">
            <a:extLst>
              <a:ext uri="{FF2B5EF4-FFF2-40B4-BE49-F238E27FC236}">
                <a16:creationId xmlns:a16="http://schemas.microsoft.com/office/drawing/2014/main" id="{1F1B233F-95EE-E645-91D0-317A42A68E79}"/>
              </a:ext>
            </a:extLst>
          </p:cNvPr>
          <p:cNvSpPr>
            <a:spLocks noGrp="1"/>
          </p:cNvSpPr>
          <p:nvPr>
            <p:ph type="body" sz="quarter" idx="11" hasCustomPrompt="1"/>
          </p:nvPr>
        </p:nvSpPr>
        <p:spPr>
          <a:xfrm>
            <a:off x="3474718" y="879474"/>
            <a:ext cx="5021281" cy="346249"/>
          </a:xfrm>
        </p:spPr>
        <p:txBody>
          <a:bodyPr wrap="square" numCol="1">
            <a:spAutoFit/>
          </a:bodyPr>
          <a:lstStyle>
            <a:lvl1pPr>
              <a:defRPr sz="2500">
                <a:solidFill>
                  <a:schemeClr val="accent2"/>
                </a:solidFill>
              </a:defRPr>
            </a:lvl1pPr>
          </a:lstStyle>
          <a:p>
            <a:pPr lvl="0"/>
            <a:r>
              <a:rPr lang="de-DE" dirty="0"/>
              <a:t>ERFAHRUNGSBERICHTE</a:t>
            </a:r>
          </a:p>
        </p:txBody>
      </p:sp>
      <p:sp>
        <p:nvSpPr>
          <p:cNvPr id="12" name="Bildplatzhalter 11">
            <a:extLst>
              <a:ext uri="{FF2B5EF4-FFF2-40B4-BE49-F238E27FC236}">
                <a16:creationId xmlns:a16="http://schemas.microsoft.com/office/drawing/2014/main" id="{F4690DA7-09A6-2044-8A31-E7FFA584AB24}"/>
              </a:ext>
            </a:extLst>
          </p:cNvPr>
          <p:cNvSpPr>
            <a:spLocks noGrp="1"/>
          </p:cNvSpPr>
          <p:nvPr>
            <p:ph type="pic" sz="quarter" idx="13"/>
          </p:nvPr>
        </p:nvSpPr>
        <p:spPr>
          <a:xfrm>
            <a:off x="647700" y="360000"/>
            <a:ext cx="2232000" cy="1620000"/>
          </a:xfrm>
          <a:ln w="3175">
            <a:solidFill>
              <a:schemeClr val="accent3"/>
            </a:solidFill>
          </a:ln>
        </p:spPr>
        <p:txBody>
          <a:bodyPr numCol="1"/>
          <a:lstStyle/>
          <a:p>
            <a:endParaRPr lang="de-DE"/>
          </a:p>
        </p:txBody>
      </p:sp>
      <p:sp>
        <p:nvSpPr>
          <p:cNvPr id="14" name="Textplatzhalter 13">
            <a:extLst>
              <a:ext uri="{FF2B5EF4-FFF2-40B4-BE49-F238E27FC236}">
                <a16:creationId xmlns:a16="http://schemas.microsoft.com/office/drawing/2014/main" id="{67F70852-7F91-DE49-8E73-B538A16AE6D5}"/>
              </a:ext>
            </a:extLst>
          </p:cNvPr>
          <p:cNvSpPr>
            <a:spLocks noGrp="1"/>
          </p:cNvSpPr>
          <p:nvPr>
            <p:ph type="body" sz="quarter" idx="14" hasCustomPrompt="1"/>
          </p:nvPr>
        </p:nvSpPr>
        <p:spPr>
          <a:xfrm>
            <a:off x="646138" y="2058988"/>
            <a:ext cx="2232000" cy="138499"/>
          </a:xfrm>
        </p:spPr>
        <p:txBody>
          <a:bodyPr wrap="square" numCol="1">
            <a:spAutoFit/>
          </a:bodyPr>
          <a:lstStyle>
            <a:lvl1pPr>
              <a:defRPr sz="1000">
                <a:solidFill>
                  <a:schemeClr val="tx1">
                    <a:lumMod val="75000"/>
                    <a:lumOff val="25000"/>
                  </a:schemeClr>
                </a:solidFill>
              </a:defRPr>
            </a:lvl1pPr>
          </a:lstStyle>
          <a:p>
            <a:pPr lvl="0"/>
            <a:r>
              <a:rPr lang="de-DE" dirty="0"/>
              <a:t>Abb.: Name</a:t>
            </a:r>
          </a:p>
        </p:txBody>
      </p:sp>
      <p:sp>
        <p:nvSpPr>
          <p:cNvPr id="16" name="Bildplatzhalter 15">
            <a:extLst>
              <a:ext uri="{FF2B5EF4-FFF2-40B4-BE49-F238E27FC236}">
                <a16:creationId xmlns:a16="http://schemas.microsoft.com/office/drawing/2014/main" id="{C8EECFB1-F2BD-BD4C-846C-C455117D87B6}"/>
              </a:ext>
            </a:extLst>
          </p:cNvPr>
          <p:cNvSpPr>
            <a:spLocks noGrp="1"/>
          </p:cNvSpPr>
          <p:nvPr>
            <p:ph type="pic" sz="quarter" idx="15"/>
          </p:nvPr>
        </p:nvSpPr>
        <p:spPr>
          <a:xfrm>
            <a:off x="648000" y="2441037"/>
            <a:ext cx="2232000" cy="1843172"/>
          </a:xfrm>
          <a:ln w="3175">
            <a:solidFill>
              <a:schemeClr val="accent3"/>
            </a:solidFill>
          </a:ln>
        </p:spPr>
        <p:txBody>
          <a:bodyPr numCol="1"/>
          <a:lstStyle/>
          <a:p>
            <a:endParaRPr lang="de-DE"/>
          </a:p>
        </p:txBody>
      </p:sp>
      <p:sp>
        <p:nvSpPr>
          <p:cNvPr id="18" name="Textplatzhalter 17">
            <a:extLst>
              <a:ext uri="{FF2B5EF4-FFF2-40B4-BE49-F238E27FC236}">
                <a16:creationId xmlns:a16="http://schemas.microsoft.com/office/drawing/2014/main" id="{FCCDE675-022F-384B-A7A8-24341190E358}"/>
              </a:ext>
            </a:extLst>
          </p:cNvPr>
          <p:cNvSpPr>
            <a:spLocks noGrp="1"/>
          </p:cNvSpPr>
          <p:nvPr>
            <p:ph type="body" sz="quarter" idx="16" hasCustomPrompt="1"/>
          </p:nvPr>
        </p:nvSpPr>
        <p:spPr>
          <a:xfrm>
            <a:off x="646114" y="4350884"/>
            <a:ext cx="2232024" cy="138499"/>
          </a:xfrm>
        </p:spPr>
        <p:txBody>
          <a:bodyPr numCol="1">
            <a:spAutoFit/>
          </a:bodyPr>
          <a:lstStyle>
            <a:lvl1pPr>
              <a:defRPr sz="1000">
                <a:solidFill>
                  <a:schemeClr val="tx1">
                    <a:lumMod val="75000"/>
                    <a:lumOff val="25000"/>
                  </a:schemeClr>
                </a:solidFill>
              </a:defRPr>
            </a:lvl1pPr>
          </a:lstStyle>
          <a:p>
            <a:pPr lvl="0"/>
            <a:r>
              <a:rPr lang="de-DE" dirty="0"/>
              <a:t>Abb.: Name</a:t>
            </a:r>
          </a:p>
        </p:txBody>
      </p:sp>
      <p:sp>
        <p:nvSpPr>
          <p:cNvPr id="22" name="Textplatzhalter 21">
            <a:extLst>
              <a:ext uri="{FF2B5EF4-FFF2-40B4-BE49-F238E27FC236}">
                <a16:creationId xmlns:a16="http://schemas.microsoft.com/office/drawing/2014/main" id="{C563AD09-8910-A040-971A-246C45AEFFD1}"/>
              </a:ext>
            </a:extLst>
          </p:cNvPr>
          <p:cNvSpPr>
            <a:spLocks noGrp="1"/>
          </p:cNvSpPr>
          <p:nvPr>
            <p:ph type="body" sz="quarter" idx="17"/>
          </p:nvPr>
        </p:nvSpPr>
        <p:spPr>
          <a:xfrm>
            <a:off x="3474720" y="2058988"/>
            <a:ext cx="5021281" cy="1722329"/>
          </a:xfrm>
        </p:spPr>
        <p:txBody>
          <a:bodyPr lIns="180000" tIns="144000" rIns="180000" bIns="180000" numCol="1" anchor="ctr" anchorCtr="0">
            <a:normAutofit/>
          </a:bodyPr>
          <a:lstStyle>
            <a:lvl1pPr>
              <a:spcBef>
                <a:spcPts val="0"/>
              </a:spcBef>
              <a:spcAft>
                <a:spcPts val="600"/>
              </a:spcAft>
              <a:defRPr sz="1400"/>
            </a:lvl1pPr>
            <a:lvl2pPr>
              <a:spcBef>
                <a:spcPts val="0"/>
              </a:spcBef>
              <a:spcAft>
                <a:spcPts val="600"/>
              </a:spcAft>
              <a:defRPr sz="1400"/>
            </a:lvl2pPr>
            <a:lvl3pPr>
              <a:defRPr sz="1400"/>
            </a:lvl3pPr>
            <a:lvl4pPr>
              <a:defRPr sz="1400"/>
            </a:lvl4pPr>
            <a:lvl5pPr>
              <a:defRPr sz="1400"/>
            </a:lvl5pPr>
          </a:lstStyle>
          <a:p>
            <a:pPr lvl="0"/>
            <a:r>
              <a:rPr lang="de-DE" dirty="0"/>
              <a:t>Mastertextformat bearbeiten</a:t>
            </a:r>
          </a:p>
          <a:p>
            <a:pPr lvl="1"/>
            <a:r>
              <a:rPr lang="de-DE" dirty="0"/>
              <a:t>Zweite Ebene</a:t>
            </a:r>
          </a:p>
          <a:p>
            <a:pPr lvl="1"/>
            <a:r>
              <a:rPr lang="de-DE" dirty="0" err="1"/>
              <a:t>aölsdkjfalödj</a:t>
            </a:r>
            <a:endParaRPr lang="de-DE" dirty="0"/>
          </a:p>
        </p:txBody>
      </p:sp>
      <p:sp>
        <p:nvSpPr>
          <p:cNvPr id="29" name="Foliennummernplatzhalter 28">
            <a:extLst>
              <a:ext uri="{FF2B5EF4-FFF2-40B4-BE49-F238E27FC236}">
                <a16:creationId xmlns:a16="http://schemas.microsoft.com/office/drawing/2014/main" id="{2A9C4C7B-ECEC-3F46-9863-C46023432F30}"/>
              </a:ext>
            </a:extLst>
          </p:cNvPr>
          <p:cNvSpPr>
            <a:spLocks noGrp="1"/>
          </p:cNvSpPr>
          <p:nvPr>
            <p:ph type="sldNum" sz="quarter" idx="19"/>
          </p:nvPr>
        </p:nvSpPr>
        <p:spPr/>
        <p:txBody>
          <a:bodyPr/>
          <a:lstStyle/>
          <a:p>
            <a:fld id="{ED76730B-340B-944F-97E7-D9AAB3BD5E3F}" type="slidenum">
              <a:rPr lang="de-DE" smtClean="0"/>
              <a:t>‹Nr.›</a:t>
            </a:fld>
            <a:endParaRPr lang="de-DE"/>
          </a:p>
        </p:txBody>
      </p:sp>
      <p:cxnSp>
        <p:nvCxnSpPr>
          <p:cNvPr id="30" name="Gerade Verbindung 29">
            <a:extLst>
              <a:ext uri="{FF2B5EF4-FFF2-40B4-BE49-F238E27FC236}">
                <a16:creationId xmlns:a16="http://schemas.microsoft.com/office/drawing/2014/main" id="{CBF8D72A-7035-0548-B47F-47E66A10EF2E}"/>
              </a:ext>
            </a:extLst>
          </p:cNvPr>
          <p:cNvCxnSpPr>
            <a:cxnSpLocks/>
          </p:cNvCxnSpPr>
          <p:nvPr userDrawn="1"/>
        </p:nvCxnSpPr>
        <p:spPr>
          <a:xfrm>
            <a:off x="3474418" y="743282"/>
            <a:ext cx="5021582" cy="0"/>
          </a:xfrm>
          <a:prstGeom prst="line">
            <a:avLst/>
          </a:prstGeom>
          <a:ln w="15875">
            <a:solidFill>
              <a:schemeClr val="accent1">
                <a:alpha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1734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line 2 Zeil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0FB0D8-B386-0647-B04F-8016FF18E51A}"/>
              </a:ext>
            </a:extLst>
          </p:cNvPr>
          <p:cNvSpPr>
            <a:spLocks noGrp="1"/>
          </p:cNvSpPr>
          <p:nvPr>
            <p:ph type="title" hasCustomPrompt="1"/>
          </p:nvPr>
        </p:nvSpPr>
        <p:spPr>
          <a:xfrm>
            <a:off x="648000" y="337434"/>
            <a:ext cx="7848000" cy="886397"/>
          </a:xfrm>
        </p:spPr>
        <p:txBody>
          <a:bodyPr/>
          <a:lstStyle/>
          <a:p>
            <a:r>
              <a:rPr lang="de-DE" dirty="0"/>
              <a:t>MASTERTITEL</a:t>
            </a:r>
            <a:br>
              <a:rPr lang="de-DE" dirty="0"/>
            </a:br>
            <a:r>
              <a:rPr lang="de-DE" dirty="0"/>
              <a:t>2 ZEILEN</a:t>
            </a:r>
          </a:p>
        </p:txBody>
      </p:sp>
      <p:sp>
        <p:nvSpPr>
          <p:cNvPr id="6" name="Textplatzhalter 5">
            <a:extLst>
              <a:ext uri="{FF2B5EF4-FFF2-40B4-BE49-F238E27FC236}">
                <a16:creationId xmlns:a16="http://schemas.microsoft.com/office/drawing/2014/main" id="{B76DDAC1-2750-AB4B-8648-A3A6EF665EEA}"/>
              </a:ext>
            </a:extLst>
          </p:cNvPr>
          <p:cNvSpPr>
            <a:spLocks noGrp="1"/>
          </p:cNvSpPr>
          <p:nvPr>
            <p:ph type="body" sz="quarter" idx="11"/>
          </p:nvPr>
        </p:nvSpPr>
        <p:spPr>
          <a:xfrm>
            <a:off x="648000" y="1728000"/>
            <a:ext cx="7848300" cy="2736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2" name="Foliennummernplatzhalter 11">
            <a:extLst>
              <a:ext uri="{FF2B5EF4-FFF2-40B4-BE49-F238E27FC236}">
                <a16:creationId xmlns:a16="http://schemas.microsoft.com/office/drawing/2014/main" id="{0D6B4F57-5E82-C741-B75F-9D16CF106477}"/>
              </a:ext>
            </a:extLst>
          </p:cNvPr>
          <p:cNvSpPr>
            <a:spLocks noGrp="1"/>
          </p:cNvSpPr>
          <p:nvPr>
            <p:ph type="sldNum" sz="quarter" idx="13"/>
          </p:nvPr>
        </p:nvSpPr>
        <p:spPr/>
        <p:txBody>
          <a:bodyPr/>
          <a:lstStyle/>
          <a:p>
            <a:fld id="{ED76730B-340B-944F-97E7-D9AAB3BD5E3F}" type="slidenum">
              <a:rPr lang="de-DE" smtClean="0"/>
              <a:t>‹Nr.›</a:t>
            </a:fld>
            <a:endParaRPr lang="de-DE"/>
          </a:p>
        </p:txBody>
      </p:sp>
      <p:cxnSp>
        <p:nvCxnSpPr>
          <p:cNvPr id="14" name="Gerade Verbindung 13">
            <a:extLst>
              <a:ext uri="{FF2B5EF4-FFF2-40B4-BE49-F238E27FC236}">
                <a16:creationId xmlns:a16="http://schemas.microsoft.com/office/drawing/2014/main" id="{2B36CF42-30EA-5C42-B323-513A1992B329}"/>
              </a:ext>
            </a:extLst>
          </p:cNvPr>
          <p:cNvCxnSpPr/>
          <p:nvPr userDrawn="1"/>
        </p:nvCxnSpPr>
        <p:spPr>
          <a:xfrm>
            <a:off x="648000" y="1180816"/>
            <a:ext cx="7848000" cy="0"/>
          </a:xfrm>
          <a:prstGeom prst="line">
            <a:avLst/>
          </a:prstGeom>
          <a:ln w="15875">
            <a:solidFill>
              <a:schemeClr val="accent1">
                <a:alpha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7801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el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94D092-2B00-8F40-A142-F67F54265971}"/>
              </a:ext>
            </a:extLst>
          </p:cNvPr>
          <p:cNvSpPr>
            <a:spLocks noGrp="1"/>
          </p:cNvSpPr>
          <p:nvPr>
            <p:ph type="title" hasCustomPrompt="1"/>
          </p:nvPr>
        </p:nvSpPr>
        <p:spPr/>
        <p:txBody>
          <a:bodyPr/>
          <a:lstStyle/>
          <a:p>
            <a:r>
              <a:rPr lang="de-DE" dirty="0"/>
              <a:t>MASTER TABELLE</a:t>
            </a:r>
          </a:p>
        </p:txBody>
      </p:sp>
      <p:sp>
        <p:nvSpPr>
          <p:cNvPr id="13" name="Foliennummernplatzhalter 12">
            <a:extLst>
              <a:ext uri="{FF2B5EF4-FFF2-40B4-BE49-F238E27FC236}">
                <a16:creationId xmlns:a16="http://schemas.microsoft.com/office/drawing/2014/main" id="{BB2802EE-2202-9040-8ABD-15D77FCD7839}"/>
              </a:ext>
            </a:extLst>
          </p:cNvPr>
          <p:cNvSpPr>
            <a:spLocks noGrp="1"/>
          </p:cNvSpPr>
          <p:nvPr>
            <p:ph type="sldNum" sz="quarter" idx="11"/>
          </p:nvPr>
        </p:nvSpPr>
        <p:spPr/>
        <p:txBody>
          <a:bodyPr/>
          <a:lstStyle/>
          <a:p>
            <a:fld id="{ED76730B-340B-944F-97E7-D9AAB3BD5E3F}" type="slidenum">
              <a:rPr lang="de-DE" smtClean="0"/>
              <a:t>‹Nr.›</a:t>
            </a:fld>
            <a:endParaRPr lang="de-DE"/>
          </a:p>
        </p:txBody>
      </p:sp>
      <p:cxnSp>
        <p:nvCxnSpPr>
          <p:cNvPr id="14" name="Gerade Verbindung 13">
            <a:extLst>
              <a:ext uri="{FF2B5EF4-FFF2-40B4-BE49-F238E27FC236}">
                <a16:creationId xmlns:a16="http://schemas.microsoft.com/office/drawing/2014/main" id="{1A872522-EFB2-4444-A23C-27F0067C8F7F}"/>
              </a:ext>
            </a:extLst>
          </p:cNvPr>
          <p:cNvCxnSpPr/>
          <p:nvPr userDrawn="1"/>
        </p:nvCxnSpPr>
        <p:spPr>
          <a:xfrm>
            <a:off x="648000" y="743282"/>
            <a:ext cx="7848000" cy="0"/>
          </a:xfrm>
          <a:prstGeom prst="line">
            <a:avLst/>
          </a:prstGeom>
          <a:ln w="15875">
            <a:solidFill>
              <a:schemeClr val="accent1">
                <a:alpha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2998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D742DF18-C013-AB4B-9207-3003A87544D7}"/>
              </a:ext>
            </a:extLst>
          </p:cNvPr>
          <p:cNvSpPr>
            <a:spLocks noGrp="1"/>
          </p:cNvSpPr>
          <p:nvPr>
            <p:ph type="sldNum" sz="quarter" idx="10"/>
          </p:nvPr>
        </p:nvSpPr>
        <p:spPr/>
        <p:txBody>
          <a:bodyPr/>
          <a:lstStyle/>
          <a:p>
            <a:fld id="{ED76730B-340B-944F-97E7-D9AAB3BD5E3F}" type="slidenum">
              <a:rPr lang="de-DE" smtClean="0"/>
              <a:pPr/>
              <a:t>‹Nr.›</a:t>
            </a:fld>
            <a:endParaRPr lang="de-DE" dirty="0"/>
          </a:p>
        </p:txBody>
      </p:sp>
    </p:spTree>
    <p:extLst>
      <p:ext uri="{BB962C8B-B14F-4D97-AF65-F5344CB8AC3E}">
        <p14:creationId xmlns:p14="http://schemas.microsoft.com/office/powerpoint/2010/main" val="23343634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8000" y="337434"/>
            <a:ext cx="7848000" cy="443198"/>
          </a:xfrm>
          <a:prstGeom prst="rect">
            <a:avLst/>
          </a:prstGeom>
          <a:ln>
            <a:noFill/>
          </a:ln>
        </p:spPr>
        <p:txBody>
          <a:bodyPr vert="horz" lIns="0" tIns="0" rIns="0" bIns="0" rtlCol="0" anchor="t" anchorCtr="0">
            <a:spAutoFit/>
          </a:bodyPr>
          <a:lstStyle/>
          <a:p>
            <a:r>
              <a:rPr lang="de-DE" dirty="0"/>
              <a:t>SPRECHEN STATT TIPPEN?!</a:t>
            </a:r>
            <a:endParaRPr lang="en-US" dirty="0"/>
          </a:p>
        </p:txBody>
      </p:sp>
      <p:sp>
        <p:nvSpPr>
          <p:cNvPr id="3" name="Text Placeholder 2"/>
          <p:cNvSpPr>
            <a:spLocks noGrp="1"/>
          </p:cNvSpPr>
          <p:nvPr>
            <p:ph type="body" idx="1"/>
          </p:nvPr>
        </p:nvSpPr>
        <p:spPr>
          <a:xfrm>
            <a:off x="648000" y="1713540"/>
            <a:ext cx="7848000" cy="2736000"/>
          </a:xfrm>
          <a:prstGeom prst="rect">
            <a:avLst/>
          </a:prstGeom>
        </p:spPr>
        <p:txBody>
          <a:bodyPr vert="horz" lIns="0" tIns="0" rIns="0" bIns="0" numCol="2" spcCol="576000" rtlCol="0">
            <a:normAutofit/>
          </a:bodyPr>
          <a:lstStyle/>
          <a:p>
            <a:pPr lvl="0"/>
            <a:r>
              <a:rPr lang="de-DE" dirty="0"/>
              <a:t>Mastertextformat bearbeiten</a:t>
            </a:r>
          </a:p>
          <a:p>
            <a:pPr lvl="1"/>
            <a:r>
              <a:rPr lang="de-DE" dirty="0"/>
              <a:t>Aufzählung</a:t>
            </a:r>
          </a:p>
        </p:txBody>
      </p:sp>
      <p:sp>
        <p:nvSpPr>
          <p:cNvPr id="16" name="Foliennummernplatzhalter 15">
            <a:extLst>
              <a:ext uri="{FF2B5EF4-FFF2-40B4-BE49-F238E27FC236}">
                <a16:creationId xmlns:a16="http://schemas.microsoft.com/office/drawing/2014/main" id="{181EAD34-1925-AD4C-9268-FC514EAA5A38}"/>
              </a:ext>
            </a:extLst>
          </p:cNvPr>
          <p:cNvSpPr>
            <a:spLocks noGrp="1"/>
          </p:cNvSpPr>
          <p:nvPr>
            <p:ph type="sldNum" sz="quarter" idx="4"/>
          </p:nvPr>
        </p:nvSpPr>
        <p:spPr>
          <a:xfrm>
            <a:off x="667350" y="4775214"/>
            <a:ext cx="803641" cy="274637"/>
          </a:xfrm>
          <a:prstGeom prst="rect">
            <a:avLst/>
          </a:prstGeom>
        </p:spPr>
        <p:txBody>
          <a:bodyPr vert="horz" lIns="0" tIns="0" rIns="0" bIns="0" rtlCol="0" anchor="ctr"/>
          <a:lstStyle>
            <a:lvl1pPr algn="l">
              <a:defRPr sz="1000" b="0" i="0">
                <a:solidFill>
                  <a:schemeClr val="tx1">
                    <a:tint val="75000"/>
                  </a:schemeClr>
                </a:solidFill>
                <a:latin typeface="Calibri" panose="020F0502020204030204" pitchFamily="34" charset="0"/>
                <a:cs typeface="Calibri" panose="020F0502020204030204" pitchFamily="34" charset="0"/>
              </a:defRPr>
            </a:lvl1pPr>
          </a:lstStyle>
          <a:p>
            <a:fld id="{ED76730B-340B-944F-97E7-D9AAB3BD5E3F}" type="slidenum">
              <a:rPr lang="de-DE" smtClean="0"/>
              <a:pPr/>
              <a:t>‹Nr.›</a:t>
            </a:fld>
            <a:endParaRPr lang="de-DE" dirty="0"/>
          </a:p>
        </p:txBody>
      </p:sp>
    </p:spTree>
    <p:extLst>
      <p:ext uri="{BB962C8B-B14F-4D97-AF65-F5344CB8AC3E}">
        <p14:creationId xmlns:p14="http://schemas.microsoft.com/office/powerpoint/2010/main" val="1550271839"/>
      </p:ext>
    </p:extLst>
  </p:cSld>
  <p:clrMap bg1="lt1" tx1="dk1" bg2="lt2" tx2="dk2" accent1="accent1" accent2="accent2" accent3="accent3" accent4="accent4" accent5="accent5" accent6="accent6" hlink="hlink" folHlink="folHlink"/>
  <p:sldLayoutIdLst>
    <p:sldLayoutId id="2147483674" r:id="rId1"/>
    <p:sldLayoutId id="2147483672" r:id="rId2"/>
    <p:sldLayoutId id="2147483673" r:id="rId3"/>
    <p:sldLayoutId id="2147483675" r:id="rId4"/>
    <p:sldLayoutId id="2147483676" r:id="rId5"/>
    <p:sldLayoutId id="2147483681" r:id="rId6"/>
    <p:sldLayoutId id="2147483677" r:id="rId7"/>
    <p:sldLayoutId id="2147483678" r:id="rId8"/>
    <p:sldLayoutId id="2147483679" r:id="rId9"/>
    <p:sldLayoutId id="2147483680" r:id="rId10"/>
  </p:sldLayoutIdLst>
  <p:hf hdr="0" ftr="0" dt="0"/>
  <p:txStyles>
    <p:titleStyle>
      <a:lvl1pPr algn="l" defTabSz="685800" rtl="0" eaLnBrk="1" latinLnBrk="0" hangingPunct="1">
        <a:lnSpc>
          <a:spcPct val="90000"/>
        </a:lnSpc>
        <a:spcBef>
          <a:spcPct val="0"/>
        </a:spcBef>
        <a:buNone/>
        <a:defRPr sz="3200" b="1" i="0" kern="1200">
          <a:ln>
            <a:noFill/>
          </a:ln>
          <a:solidFill>
            <a:schemeClr val="tx2"/>
          </a:solidFill>
          <a:latin typeface="Calibri" panose="020F0502020204030204" pitchFamily="34" charset="0"/>
          <a:ea typeface="+mj-ea"/>
          <a:cs typeface="Calibri" panose="020F0502020204030204" pitchFamily="34" charset="0"/>
        </a:defRPr>
      </a:lvl1pPr>
    </p:titleStyle>
    <p:bodyStyle>
      <a:lvl1pPr marL="0" indent="0" algn="l" defTabSz="685800" rtl="0" eaLnBrk="1" latinLnBrk="0" hangingPunct="1">
        <a:lnSpc>
          <a:spcPct val="100000"/>
        </a:lnSpc>
        <a:spcBef>
          <a:spcPts val="0"/>
        </a:spcBef>
        <a:spcAft>
          <a:spcPts val="600"/>
        </a:spcAft>
        <a:buFontTx/>
        <a:buNone/>
        <a:defRPr sz="2800" b="0" i="0" kern="1200">
          <a:solidFill>
            <a:schemeClr val="tx1"/>
          </a:solidFill>
          <a:latin typeface="Calibri Light" panose="020F0302020204030204" pitchFamily="34" charset="0"/>
          <a:ea typeface="+mn-ea"/>
          <a:cs typeface="Calibri Light" panose="020F0302020204030204" pitchFamily="34" charset="0"/>
        </a:defRPr>
      </a:lvl1pPr>
      <a:lvl2pPr marL="180975" indent="-180975" algn="l" defTabSz="685800" rtl="0" eaLnBrk="1" latinLnBrk="0" hangingPunct="1">
        <a:lnSpc>
          <a:spcPct val="100000"/>
        </a:lnSpc>
        <a:spcBef>
          <a:spcPts val="0"/>
        </a:spcBef>
        <a:spcAft>
          <a:spcPts val="600"/>
        </a:spcAft>
        <a:buClr>
          <a:schemeClr val="accent2"/>
        </a:buClr>
        <a:buFont typeface="Arial" panose="020B0604020202020204" pitchFamily="34" charset="0"/>
        <a:buChar char="•"/>
        <a:tabLst/>
        <a:defRPr sz="2800" b="0" i="0" kern="1200">
          <a:solidFill>
            <a:schemeClr val="tx1"/>
          </a:solidFill>
          <a:latin typeface="Calibri Light" panose="020F0302020204030204" pitchFamily="34" charset="0"/>
          <a:ea typeface="+mn-ea"/>
          <a:cs typeface="Calibri Light" panose="020F030202020403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14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hyperlink" Target="http://bit.ly/alexa_skills"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35.jpg"/><Relationship Id="rId4" Type="http://schemas.openxmlformats.org/officeDocument/2006/relationships/image" Target="../media/image34.jp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hyperlink" Target="http://bit.ly/smart_speaker_quiz" TargetMode="Externa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Fdh8jpTLPzg"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8" Type="http://schemas.openxmlformats.org/officeDocument/2006/relationships/hyperlink" Target="https://www.amazon.de/b/?ie=UTF8&amp;node=11242735031&amp;ref_=sv_a2s_5" TargetMode="External"/><Relationship Id="rId3" Type="http://schemas.openxmlformats.org/officeDocument/2006/relationships/hyperlink" Target="https://www.amazon.de/gp/help/customer/display.html" TargetMode="External"/><Relationship Id="rId7" Type="http://schemas.openxmlformats.org/officeDocument/2006/relationships/hyperlink" Target="http://bit.ly/alexa_skills"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hyperlink" Target="http://bit.ly/alexa_hilfe_videos" TargetMode="External"/><Relationship Id="rId5" Type="http://schemas.openxmlformats.org/officeDocument/2006/relationships/hyperlink" Target="http://bit.ly/alexa_barrierefreiheit" TargetMode="External"/><Relationship Id="rId4" Type="http://schemas.openxmlformats.org/officeDocument/2006/relationships/hyperlink" Target="https://www.amazon.de/alexadatenschutzeinstellungen"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s://amazon-presse.de/Kindle---Fire/Echo-und-Alexa.html" TargetMode="External"/><Relationship Id="rId3" Type="http://schemas.openxmlformats.org/officeDocument/2006/relationships/hyperlink" Target="https://www.youtube.com/watch?v=GaEmPVBr5Eg" TargetMode="External"/><Relationship Id="rId7" Type="http://schemas.openxmlformats.org/officeDocument/2006/relationships/hyperlink" Target="https://www.homeandsmart.de/amazon-alexa-skills-uebersetzung"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hyperlink" Target="https://www.homeandsmart.de/amazon-alexa-skills-kinder-familie" TargetMode="External"/><Relationship Id="rId5" Type="http://schemas.openxmlformats.org/officeDocument/2006/relationships/hyperlink" Target="https://www.homeandsmart.de/die-besten-alexa-skills-im-ueberblick" TargetMode="External"/><Relationship Id="rId4" Type="http://schemas.openxmlformats.org/officeDocument/2006/relationships/hyperlink" Target="https://www.youtube.com/watch?v=W8f736O6JMs"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https://www.youtube.com/watch?v=-YPGPr7gPN0" TargetMode="External"/><Relationship Id="rId3" Type="http://schemas.openxmlformats.org/officeDocument/2006/relationships/hyperlink" Target="https://assistant.google.com/explore" TargetMode="External"/><Relationship Id="rId7" Type="http://schemas.openxmlformats.org/officeDocument/2006/relationships/hyperlink" Target="https://support.google.com/assistant/answer/7126196" TargetMode="External"/><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hyperlink" Target="https://policies.google.com/privacy" TargetMode="External"/><Relationship Id="rId5" Type="http://schemas.openxmlformats.org/officeDocument/2006/relationships/hyperlink" Target="https://support.google.com/assistant/answer/7538816" TargetMode="External"/><Relationship Id="rId4" Type="http://schemas.openxmlformats.org/officeDocument/2006/relationships/hyperlink" Target="https://store.google.com/at/product/google_home"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www.computerbild.de/artikel/cb-News-wohnen-Google-Nest-Hub-Smart-Display-test-22451531.html" TargetMode="External"/><Relationship Id="rId7" Type="http://schemas.openxmlformats.org/officeDocument/2006/relationships/hyperlink" Target="https://www.arbeiterkammer.at/beratung/konsument/Datenschutz/Studie_Alexa_Sprachassistenten_2019.pdf" TargetMode="External"/><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hyperlink" Target="https://voicebot.ai/voice-assistant-history-timeline/" TargetMode="External"/><Relationship Id="rId5" Type="http://schemas.openxmlformats.org/officeDocument/2006/relationships/hyperlink" Target="https://www.google.com/permissions/faq/" TargetMode="External"/><Relationship Id="rId4" Type="http://schemas.openxmlformats.org/officeDocument/2006/relationships/hyperlink" Target="https://www.blog.google/press/"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8.jp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22474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D44D6995-14A4-43B3-AB41-241FD737FB2E}"/>
              </a:ext>
            </a:extLst>
          </p:cNvPr>
          <p:cNvPicPr>
            <a:picLocks noChangeAspect="1"/>
          </p:cNvPicPr>
          <p:nvPr/>
        </p:nvPicPr>
        <p:blipFill>
          <a:blip r:embed="rId3"/>
          <a:stretch>
            <a:fillRect/>
          </a:stretch>
        </p:blipFill>
        <p:spPr>
          <a:xfrm>
            <a:off x="1250477" y="793658"/>
            <a:ext cx="6642441" cy="4043225"/>
          </a:xfrm>
          <a:prstGeom prst="rect">
            <a:avLst/>
          </a:prstGeom>
        </p:spPr>
      </p:pic>
      <p:sp>
        <p:nvSpPr>
          <p:cNvPr id="5" name="Titel 4">
            <a:extLst>
              <a:ext uri="{FF2B5EF4-FFF2-40B4-BE49-F238E27FC236}">
                <a16:creationId xmlns:a16="http://schemas.microsoft.com/office/drawing/2014/main" id="{590FD843-D658-0C47-9AD9-08151A17B9C2}"/>
              </a:ext>
            </a:extLst>
          </p:cNvPr>
          <p:cNvSpPr>
            <a:spLocks noGrp="1"/>
          </p:cNvSpPr>
          <p:nvPr>
            <p:ph type="title"/>
          </p:nvPr>
        </p:nvSpPr>
        <p:spPr/>
        <p:txBody>
          <a:bodyPr/>
          <a:lstStyle/>
          <a:p>
            <a:r>
              <a:rPr lang="de-DE" dirty="0"/>
              <a:t>SMART SPEAKER</a:t>
            </a:r>
          </a:p>
        </p:txBody>
      </p:sp>
      <p:sp>
        <p:nvSpPr>
          <p:cNvPr id="6" name="Textplatzhalter 5">
            <a:extLst>
              <a:ext uri="{FF2B5EF4-FFF2-40B4-BE49-F238E27FC236}">
                <a16:creationId xmlns:a16="http://schemas.microsoft.com/office/drawing/2014/main" id="{D5BF4E56-A0AE-9840-AE8F-24484E30EA03}"/>
              </a:ext>
            </a:extLst>
          </p:cNvPr>
          <p:cNvSpPr>
            <a:spLocks noGrp="1"/>
          </p:cNvSpPr>
          <p:nvPr>
            <p:ph type="body" sz="quarter" idx="11"/>
          </p:nvPr>
        </p:nvSpPr>
        <p:spPr>
          <a:xfrm>
            <a:off x="648000" y="879474"/>
            <a:ext cx="7848000" cy="384721"/>
          </a:xfrm>
        </p:spPr>
        <p:txBody>
          <a:bodyPr/>
          <a:lstStyle/>
          <a:p>
            <a:r>
              <a:rPr lang="de-DE" dirty="0"/>
              <a:t>Im Detail</a:t>
            </a:r>
          </a:p>
        </p:txBody>
      </p:sp>
      <p:sp>
        <p:nvSpPr>
          <p:cNvPr id="11" name="Textplatzhalter 10">
            <a:extLst>
              <a:ext uri="{FF2B5EF4-FFF2-40B4-BE49-F238E27FC236}">
                <a16:creationId xmlns:a16="http://schemas.microsoft.com/office/drawing/2014/main" id="{980126AD-E41C-3041-84AA-CBCDDAAAB056}"/>
              </a:ext>
            </a:extLst>
          </p:cNvPr>
          <p:cNvSpPr>
            <a:spLocks noGrp="1"/>
          </p:cNvSpPr>
          <p:nvPr>
            <p:ph type="body" sz="quarter" idx="12"/>
          </p:nvPr>
        </p:nvSpPr>
        <p:spPr/>
        <p:txBody>
          <a:bodyPr/>
          <a:lstStyle/>
          <a:p>
            <a:endParaRPr lang="de-AT" dirty="0"/>
          </a:p>
          <a:p>
            <a:endParaRPr lang="de-AT" dirty="0"/>
          </a:p>
          <a:p>
            <a:pPr>
              <a:lnSpc>
                <a:spcPct val="170000"/>
              </a:lnSpc>
            </a:pPr>
            <a:endParaRPr lang="de-AT" dirty="0"/>
          </a:p>
        </p:txBody>
      </p:sp>
      <p:sp>
        <p:nvSpPr>
          <p:cNvPr id="12" name="Foliennummernplatzhalter 11">
            <a:extLst>
              <a:ext uri="{FF2B5EF4-FFF2-40B4-BE49-F238E27FC236}">
                <a16:creationId xmlns:a16="http://schemas.microsoft.com/office/drawing/2014/main" id="{7FFAE626-72ED-D244-A19C-D2AFFA8B5330}"/>
              </a:ext>
            </a:extLst>
          </p:cNvPr>
          <p:cNvSpPr>
            <a:spLocks noGrp="1"/>
          </p:cNvSpPr>
          <p:nvPr>
            <p:ph type="sldNum" sz="quarter" idx="14"/>
          </p:nvPr>
        </p:nvSpPr>
        <p:spPr/>
        <p:txBody>
          <a:bodyPr/>
          <a:lstStyle/>
          <a:p>
            <a:fld id="{ED76730B-340B-944F-97E7-D9AAB3BD5E3F}" type="slidenum">
              <a:rPr lang="de-DE" smtClean="0"/>
              <a:t>10</a:t>
            </a:fld>
            <a:endParaRPr lang="de-DE"/>
          </a:p>
        </p:txBody>
      </p:sp>
    </p:spTree>
    <p:extLst>
      <p:ext uri="{BB962C8B-B14F-4D97-AF65-F5344CB8AC3E}">
        <p14:creationId xmlns:p14="http://schemas.microsoft.com/office/powerpoint/2010/main" val="16557835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33B0FBFF-B051-4836-9EF6-E75C2E1827A2}"/>
              </a:ext>
            </a:extLst>
          </p:cNvPr>
          <p:cNvSpPr>
            <a:spLocks noGrp="1"/>
          </p:cNvSpPr>
          <p:nvPr>
            <p:ph type="body" sz="quarter" idx="11"/>
          </p:nvPr>
        </p:nvSpPr>
        <p:spPr>
          <a:xfrm>
            <a:off x="648000" y="879474"/>
            <a:ext cx="7848000" cy="384721"/>
          </a:xfrm>
        </p:spPr>
        <p:txBody>
          <a:bodyPr/>
          <a:lstStyle/>
          <a:p>
            <a:r>
              <a:rPr lang="de-DE" dirty="0"/>
              <a:t>Im Detail</a:t>
            </a:r>
            <a:endParaRPr lang="de-AT" dirty="0"/>
          </a:p>
        </p:txBody>
      </p:sp>
      <p:sp>
        <p:nvSpPr>
          <p:cNvPr id="3" name="Textplatzhalter 2">
            <a:extLst>
              <a:ext uri="{FF2B5EF4-FFF2-40B4-BE49-F238E27FC236}">
                <a16:creationId xmlns:a16="http://schemas.microsoft.com/office/drawing/2014/main" id="{C76325AA-14B0-4C50-A6CF-C7227763045C}"/>
              </a:ext>
            </a:extLst>
          </p:cNvPr>
          <p:cNvSpPr>
            <a:spLocks noGrp="1"/>
          </p:cNvSpPr>
          <p:nvPr>
            <p:ph type="body" sz="quarter" idx="12"/>
          </p:nvPr>
        </p:nvSpPr>
        <p:spPr/>
        <p:txBody>
          <a:bodyPr>
            <a:normAutofit fontScale="25000" lnSpcReduction="20000"/>
          </a:bodyPr>
          <a:lstStyle/>
          <a:p>
            <a:pPr lvl="1">
              <a:lnSpc>
                <a:spcPct val="120000"/>
              </a:lnSpc>
            </a:pPr>
            <a:r>
              <a:rPr lang="de-AT" sz="7200" dirty="0"/>
              <a:t>Audio-Gerät mit einem Lautsprecher und sieben Mikrofonen</a:t>
            </a:r>
          </a:p>
          <a:p>
            <a:pPr lvl="1">
              <a:lnSpc>
                <a:spcPct val="120000"/>
              </a:lnSpc>
            </a:pPr>
            <a:r>
              <a:rPr lang="de-AT" sz="7200" dirty="0"/>
              <a:t>Aktivierungswort – Alexa</a:t>
            </a:r>
          </a:p>
          <a:p>
            <a:pPr lvl="1">
              <a:lnSpc>
                <a:spcPct val="120000"/>
              </a:lnSpc>
            </a:pPr>
            <a:r>
              <a:rPr lang="de-AT" sz="7200" dirty="0"/>
              <a:t>Einbindung über lokales WLAN-Netzwerk (optional über Bluetooth)</a:t>
            </a:r>
          </a:p>
          <a:p>
            <a:pPr lvl="1">
              <a:lnSpc>
                <a:spcPct val="120000"/>
              </a:lnSpc>
            </a:pPr>
            <a:r>
              <a:rPr lang="de-AT" sz="7200" dirty="0"/>
              <a:t>Lokal Signalwortverarbeitung  -&gt; Alexa Voice Services in der Amazon-Cloud</a:t>
            </a:r>
          </a:p>
          <a:p>
            <a:pPr lvl="1">
              <a:lnSpc>
                <a:spcPct val="120000"/>
              </a:lnSpc>
            </a:pPr>
            <a:r>
              <a:rPr lang="de-AT" sz="7200" dirty="0"/>
              <a:t>Mute-Knopf zum Deaktivieren</a:t>
            </a:r>
          </a:p>
          <a:p>
            <a:endParaRPr lang="de-AT" dirty="0"/>
          </a:p>
        </p:txBody>
      </p:sp>
      <p:pic>
        <p:nvPicPr>
          <p:cNvPr id="9" name="Bildplatzhalter 8" descr="Ein Bild, das Stern, Licht enthält.&#10;&#10;Automatisch generierte Beschreibung">
            <a:extLst>
              <a:ext uri="{FF2B5EF4-FFF2-40B4-BE49-F238E27FC236}">
                <a16:creationId xmlns:a16="http://schemas.microsoft.com/office/drawing/2014/main" id="{4272F28A-0301-4D9D-9CE4-EBA5D5FB8A3D}"/>
              </a:ext>
            </a:extLst>
          </p:cNvPr>
          <p:cNvPicPr>
            <a:picLocks noGrp="1" noChangeAspect="1"/>
          </p:cNvPicPr>
          <p:nvPr>
            <p:ph type="pic" sz="quarter" idx="13"/>
          </p:nvPr>
        </p:nvPicPr>
        <p:blipFill>
          <a:blip r:embed="rId3"/>
          <a:stretch>
            <a:fillRect/>
          </a:stretch>
        </p:blipFill>
        <p:spPr>
          <a:xfrm>
            <a:off x="5122274" y="1429364"/>
            <a:ext cx="3048000" cy="3048000"/>
          </a:xfrm>
        </p:spPr>
      </p:pic>
      <p:sp>
        <p:nvSpPr>
          <p:cNvPr id="6" name="Foliennummernplatzhalter 5">
            <a:extLst>
              <a:ext uri="{FF2B5EF4-FFF2-40B4-BE49-F238E27FC236}">
                <a16:creationId xmlns:a16="http://schemas.microsoft.com/office/drawing/2014/main" id="{724BD0EF-0AD7-44AC-A9CC-2703D24D1BC5}"/>
              </a:ext>
            </a:extLst>
          </p:cNvPr>
          <p:cNvSpPr>
            <a:spLocks noGrp="1"/>
          </p:cNvSpPr>
          <p:nvPr>
            <p:ph type="sldNum" sz="quarter" idx="16"/>
          </p:nvPr>
        </p:nvSpPr>
        <p:spPr/>
        <p:txBody>
          <a:bodyPr/>
          <a:lstStyle/>
          <a:p>
            <a:fld id="{ED76730B-340B-944F-97E7-D9AAB3BD5E3F}" type="slidenum">
              <a:rPr lang="de-DE" smtClean="0"/>
              <a:t>11</a:t>
            </a:fld>
            <a:endParaRPr lang="de-DE"/>
          </a:p>
        </p:txBody>
      </p:sp>
      <p:sp>
        <p:nvSpPr>
          <p:cNvPr id="7" name="Titel 6">
            <a:extLst>
              <a:ext uri="{FF2B5EF4-FFF2-40B4-BE49-F238E27FC236}">
                <a16:creationId xmlns:a16="http://schemas.microsoft.com/office/drawing/2014/main" id="{FB311987-EBF8-487C-91AA-8AE629732155}"/>
              </a:ext>
            </a:extLst>
          </p:cNvPr>
          <p:cNvSpPr>
            <a:spLocks noGrp="1"/>
          </p:cNvSpPr>
          <p:nvPr>
            <p:ph type="title"/>
          </p:nvPr>
        </p:nvSpPr>
        <p:spPr/>
        <p:txBody>
          <a:bodyPr/>
          <a:lstStyle/>
          <a:p>
            <a:r>
              <a:rPr lang="de-DE" dirty="0"/>
              <a:t>SMART SPEAKER</a:t>
            </a:r>
            <a:endParaRPr lang="de-AT" dirty="0"/>
          </a:p>
        </p:txBody>
      </p:sp>
      <p:sp>
        <p:nvSpPr>
          <p:cNvPr id="10" name="Textplatzhalter 13">
            <a:extLst>
              <a:ext uri="{FF2B5EF4-FFF2-40B4-BE49-F238E27FC236}">
                <a16:creationId xmlns:a16="http://schemas.microsoft.com/office/drawing/2014/main" id="{F35F86CB-320C-468D-B823-830BB144F901}"/>
              </a:ext>
            </a:extLst>
          </p:cNvPr>
          <p:cNvSpPr>
            <a:spLocks noGrp="1"/>
          </p:cNvSpPr>
          <p:nvPr>
            <p:ph type="body" sz="quarter" idx="14"/>
          </p:nvPr>
        </p:nvSpPr>
        <p:spPr>
          <a:xfrm>
            <a:off x="5122274" y="4534197"/>
            <a:ext cx="2232000" cy="138499"/>
          </a:xfrm>
        </p:spPr>
        <p:txBody>
          <a:bodyPr/>
          <a:lstStyle/>
          <a:p>
            <a:r>
              <a:rPr lang="de-DE" dirty="0"/>
              <a:t>Abb.: Amazon Echo Dot</a:t>
            </a:r>
          </a:p>
        </p:txBody>
      </p:sp>
    </p:spTree>
    <p:extLst>
      <p:ext uri="{BB962C8B-B14F-4D97-AF65-F5344CB8AC3E}">
        <p14:creationId xmlns:p14="http://schemas.microsoft.com/office/powerpoint/2010/main" val="5160305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590FD843-D658-0C47-9AD9-08151A17B9C2}"/>
              </a:ext>
            </a:extLst>
          </p:cNvPr>
          <p:cNvSpPr>
            <a:spLocks noGrp="1"/>
          </p:cNvSpPr>
          <p:nvPr>
            <p:ph type="title"/>
          </p:nvPr>
        </p:nvSpPr>
        <p:spPr/>
        <p:txBody>
          <a:bodyPr/>
          <a:lstStyle/>
          <a:p>
            <a:r>
              <a:rPr lang="de-DE" dirty="0"/>
              <a:t>SMART SPEAKER</a:t>
            </a:r>
          </a:p>
        </p:txBody>
      </p:sp>
      <p:sp>
        <p:nvSpPr>
          <p:cNvPr id="6" name="Textplatzhalter 5">
            <a:extLst>
              <a:ext uri="{FF2B5EF4-FFF2-40B4-BE49-F238E27FC236}">
                <a16:creationId xmlns:a16="http://schemas.microsoft.com/office/drawing/2014/main" id="{D5BF4E56-A0AE-9840-AE8F-24484E30EA03}"/>
              </a:ext>
            </a:extLst>
          </p:cNvPr>
          <p:cNvSpPr>
            <a:spLocks noGrp="1"/>
          </p:cNvSpPr>
          <p:nvPr>
            <p:ph type="body" sz="quarter" idx="11"/>
          </p:nvPr>
        </p:nvSpPr>
        <p:spPr>
          <a:xfrm>
            <a:off x="648000" y="879474"/>
            <a:ext cx="7848000" cy="384721"/>
          </a:xfrm>
        </p:spPr>
        <p:txBody>
          <a:bodyPr/>
          <a:lstStyle/>
          <a:p>
            <a:r>
              <a:rPr lang="de-DE" dirty="0"/>
              <a:t>Anwendungsfelder</a:t>
            </a:r>
          </a:p>
        </p:txBody>
      </p:sp>
      <p:sp>
        <p:nvSpPr>
          <p:cNvPr id="11" name="Textplatzhalter 10">
            <a:extLst>
              <a:ext uri="{FF2B5EF4-FFF2-40B4-BE49-F238E27FC236}">
                <a16:creationId xmlns:a16="http://schemas.microsoft.com/office/drawing/2014/main" id="{980126AD-E41C-3041-84AA-CBCDDAAAB056}"/>
              </a:ext>
            </a:extLst>
          </p:cNvPr>
          <p:cNvSpPr>
            <a:spLocks noGrp="1"/>
          </p:cNvSpPr>
          <p:nvPr>
            <p:ph type="body" sz="quarter" idx="12"/>
          </p:nvPr>
        </p:nvSpPr>
        <p:spPr/>
        <p:txBody>
          <a:bodyPr/>
          <a:lstStyle/>
          <a:p>
            <a:endParaRPr lang="de-AT" dirty="0"/>
          </a:p>
          <a:p>
            <a:endParaRPr lang="de-AT" dirty="0"/>
          </a:p>
          <a:p>
            <a:pPr>
              <a:lnSpc>
                <a:spcPct val="170000"/>
              </a:lnSpc>
            </a:pPr>
            <a:endParaRPr lang="de-AT" dirty="0"/>
          </a:p>
        </p:txBody>
      </p:sp>
      <p:sp>
        <p:nvSpPr>
          <p:cNvPr id="12" name="Foliennummernplatzhalter 11">
            <a:extLst>
              <a:ext uri="{FF2B5EF4-FFF2-40B4-BE49-F238E27FC236}">
                <a16:creationId xmlns:a16="http://schemas.microsoft.com/office/drawing/2014/main" id="{7FFAE626-72ED-D244-A19C-D2AFFA8B5330}"/>
              </a:ext>
            </a:extLst>
          </p:cNvPr>
          <p:cNvSpPr>
            <a:spLocks noGrp="1"/>
          </p:cNvSpPr>
          <p:nvPr>
            <p:ph type="sldNum" sz="quarter" idx="14"/>
          </p:nvPr>
        </p:nvSpPr>
        <p:spPr/>
        <p:txBody>
          <a:bodyPr/>
          <a:lstStyle/>
          <a:p>
            <a:fld id="{ED76730B-340B-944F-97E7-D9AAB3BD5E3F}" type="slidenum">
              <a:rPr lang="de-DE" smtClean="0"/>
              <a:t>12</a:t>
            </a:fld>
            <a:endParaRPr lang="de-DE"/>
          </a:p>
        </p:txBody>
      </p:sp>
      <p:graphicFrame>
        <p:nvGraphicFramePr>
          <p:cNvPr id="7" name="Tabelle 6">
            <a:extLst>
              <a:ext uri="{FF2B5EF4-FFF2-40B4-BE49-F238E27FC236}">
                <a16:creationId xmlns:a16="http://schemas.microsoft.com/office/drawing/2014/main" id="{EBE24643-7F06-43DF-B346-8FC4B72CBB92}"/>
              </a:ext>
            </a:extLst>
          </p:cNvPr>
          <p:cNvGraphicFramePr>
            <a:graphicFrameLocks noGrp="1"/>
          </p:cNvGraphicFramePr>
          <p:nvPr>
            <p:extLst>
              <p:ext uri="{D42A27DB-BD31-4B8C-83A1-F6EECF244321}">
                <p14:modId xmlns:p14="http://schemas.microsoft.com/office/powerpoint/2010/main" val="3063533237"/>
              </p:ext>
            </p:extLst>
          </p:nvPr>
        </p:nvGraphicFramePr>
        <p:xfrm>
          <a:off x="647698" y="1727999"/>
          <a:ext cx="7848000" cy="2225040"/>
        </p:xfrm>
        <a:graphic>
          <a:graphicData uri="http://schemas.openxmlformats.org/drawingml/2006/table">
            <a:tbl>
              <a:tblPr firstRow="1" bandRow="1">
                <a:tableStyleId>{5C22544A-7EE6-4342-B048-85BDC9FD1C3A}</a:tableStyleId>
              </a:tblPr>
              <a:tblGrid>
                <a:gridCol w="1962000">
                  <a:extLst>
                    <a:ext uri="{9D8B030D-6E8A-4147-A177-3AD203B41FA5}">
                      <a16:colId xmlns:a16="http://schemas.microsoft.com/office/drawing/2014/main" val="2678456598"/>
                    </a:ext>
                  </a:extLst>
                </a:gridCol>
                <a:gridCol w="1962000">
                  <a:extLst>
                    <a:ext uri="{9D8B030D-6E8A-4147-A177-3AD203B41FA5}">
                      <a16:colId xmlns:a16="http://schemas.microsoft.com/office/drawing/2014/main" val="1377391842"/>
                    </a:ext>
                  </a:extLst>
                </a:gridCol>
                <a:gridCol w="1962000">
                  <a:extLst>
                    <a:ext uri="{9D8B030D-6E8A-4147-A177-3AD203B41FA5}">
                      <a16:colId xmlns:a16="http://schemas.microsoft.com/office/drawing/2014/main" val="1003082329"/>
                    </a:ext>
                  </a:extLst>
                </a:gridCol>
                <a:gridCol w="1962000">
                  <a:extLst>
                    <a:ext uri="{9D8B030D-6E8A-4147-A177-3AD203B41FA5}">
                      <a16:colId xmlns:a16="http://schemas.microsoft.com/office/drawing/2014/main" val="3514688634"/>
                    </a:ext>
                  </a:extLst>
                </a:gridCol>
              </a:tblGrid>
              <a:tr h="370840">
                <a:tc>
                  <a:txBody>
                    <a:bodyPr/>
                    <a:lstStyle/>
                    <a:p>
                      <a:pPr algn="ctr"/>
                      <a:r>
                        <a:rPr lang="de-DE" sz="1400" b="1" i="0" dirty="0">
                          <a:solidFill>
                            <a:schemeClr val="accent2"/>
                          </a:solidFill>
                          <a:latin typeface="Calibri" panose="020F0502020204030204" pitchFamily="34" charset="0"/>
                          <a:cs typeface="Calibri" panose="020F0502020204030204" pitchFamily="34" charset="0"/>
                        </a:rPr>
                        <a:t>Unterhaltung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AT" b="1" i="0">
                          <a:solidFill>
                            <a:srgbClr val="EB9100"/>
                          </a:solidFill>
                          <a:effectLst/>
                          <a:latin typeface="Calibri" panose="020F0502020204030204" pitchFamily="34" charset="0"/>
                          <a:cs typeface="Calibri" panose="020F0502020204030204" pitchFamily="34" charset="0"/>
                        </a:rPr>
                        <a:t>Information</a:t>
                      </a:r>
                    </a:p>
                  </a:txBody>
                  <a:tcPr marL="80963" marR="38100" marT="38100" marB="8096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AT" b="1" i="0">
                          <a:solidFill>
                            <a:srgbClr val="EB9100"/>
                          </a:solidFill>
                          <a:effectLst/>
                          <a:latin typeface="Calibri" panose="020F0502020204030204" pitchFamily="34" charset="0"/>
                          <a:cs typeface="Calibri" panose="020F0502020204030204" pitchFamily="34" charset="0"/>
                        </a:rPr>
                        <a:t>Dienstleistung</a:t>
                      </a:r>
                    </a:p>
                  </a:txBody>
                  <a:tcPr marL="80963" marR="38100" marT="38100" marB="8096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AT" b="1" i="0" dirty="0">
                          <a:solidFill>
                            <a:srgbClr val="EB9100"/>
                          </a:solidFill>
                          <a:effectLst/>
                          <a:latin typeface="Calibri" panose="020F0502020204030204" pitchFamily="34" charset="0"/>
                          <a:cs typeface="Calibri" panose="020F0502020204030204" pitchFamily="34" charset="0"/>
                        </a:rPr>
                        <a:t>Persönliche Assistenz</a:t>
                      </a:r>
                    </a:p>
                  </a:txBody>
                  <a:tcPr marL="80963" marR="38100" marT="38100" marB="8096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70652171"/>
                  </a:ext>
                </a:extLst>
              </a:tr>
              <a:tr h="370840">
                <a:tc>
                  <a:txBody>
                    <a:bodyPr/>
                    <a:lstStyle/>
                    <a:p>
                      <a:pPr algn="ctr"/>
                      <a:r>
                        <a:rPr lang="de-DE" sz="1400" b="0" i="0" dirty="0">
                          <a:solidFill>
                            <a:schemeClr val="tx1"/>
                          </a:solidFill>
                          <a:latin typeface="Calibri Light" panose="020F0302020204030204" pitchFamily="34" charset="0"/>
                          <a:cs typeface="Calibri Light" panose="020F0302020204030204" pitchFamily="34" charset="0"/>
                        </a:rPr>
                        <a:t>Musik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AT" sz="1400" b="0" i="0" dirty="0">
                          <a:effectLst/>
                          <a:latin typeface="Calibri Light" panose="020F0302020204030204" pitchFamily="34" charset="0"/>
                          <a:cs typeface="Calibri Light" panose="020F0302020204030204" pitchFamily="34" charset="0"/>
                        </a:rPr>
                        <a:t>Nachrichten</a:t>
                      </a:r>
                    </a:p>
                  </a:txBody>
                  <a:tcPr marL="80963" marR="38100" marT="38100" marB="8096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AT" sz="1400" b="0" i="0" dirty="0">
                          <a:effectLst/>
                          <a:latin typeface="Calibri Light" panose="020F0302020204030204" pitchFamily="34" charset="0"/>
                          <a:cs typeface="Calibri Light" panose="020F0302020204030204" pitchFamily="34" charset="0"/>
                        </a:rPr>
                        <a:t>Einkaufen</a:t>
                      </a:r>
                    </a:p>
                  </a:txBody>
                  <a:tcPr marL="80963" marR="38100" marT="38100" marB="8096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AT" sz="1400" b="0" i="0" dirty="0" err="1">
                          <a:effectLst/>
                          <a:latin typeface="Calibri Light" panose="020F0302020204030204" pitchFamily="34" charset="0"/>
                          <a:cs typeface="Calibri Light" panose="020F0302020204030204" pitchFamily="34" charset="0"/>
                        </a:rPr>
                        <a:t>Timer</a:t>
                      </a:r>
                      <a:r>
                        <a:rPr lang="de-AT" sz="1400" b="0" i="0" dirty="0">
                          <a:effectLst/>
                          <a:latin typeface="Calibri Light" panose="020F0302020204030204" pitchFamily="34" charset="0"/>
                          <a:cs typeface="Calibri Light" panose="020F0302020204030204" pitchFamily="34" charset="0"/>
                        </a:rPr>
                        <a:t> &amp; Wecker</a:t>
                      </a:r>
                    </a:p>
                  </a:txBody>
                  <a:tcPr marL="80963" marR="38100" marT="38100" marB="8096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3530512"/>
                  </a:ext>
                </a:extLst>
              </a:tr>
              <a:tr h="370840">
                <a:tc>
                  <a:txBody>
                    <a:bodyPr/>
                    <a:lstStyle/>
                    <a:p>
                      <a:pPr algn="ctr"/>
                      <a:r>
                        <a:rPr lang="de-DE" sz="1400" b="0" i="0" dirty="0">
                          <a:solidFill>
                            <a:schemeClr val="tx1"/>
                          </a:solidFill>
                          <a:latin typeface="Calibri Light" panose="020F0302020204030204" pitchFamily="34" charset="0"/>
                          <a:cs typeface="Calibri Light" panose="020F0302020204030204" pitchFamily="34" charset="0"/>
                        </a:rPr>
                        <a:t>Hörbücher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AT" sz="1400" b="0" i="0" dirty="0">
                          <a:effectLst/>
                          <a:latin typeface="Calibri Light" panose="020F0302020204030204" pitchFamily="34" charset="0"/>
                          <a:cs typeface="Calibri Light" panose="020F0302020204030204" pitchFamily="34" charset="0"/>
                        </a:rPr>
                        <a:t>Wetterbericht</a:t>
                      </a:r>
                    </a:p>
                  </a:txBody>
                  <a:tcPr marL="80963" marR="38100" marT="38100" marB="8096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AT" sz="1400" b="0" i="0" dirty="0">
                          <a:effectLst/>
                          <a:latin typeface="Calibri Light" panose="020F0302020204030204" pitchFamily="34" charset="0"/>
                          <a:cs typeface="Calibri Light" panose="020F0302020204030204" pitchFamily="34" charset="0"/>
                        </a:rPr>
                        <a:t>Suchanfragen</a:t>
                      </a:r>
                    </a:p>
                  </a:txBody>
                  <a:tcPr marL="80963" marR="38100" marT="38100" marB="8096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AT" sz="1400" b="0" i="0" dirty="0" err="1">
                          <a:effectLst/>
                          <a:latin typeface="Calibri Light" panose="020F0302020204030204" pitchFamily="34" charset="0"/>
                          <a:cs typeface="Calibri Light" panose="020F0302020204030204" pitchFamily="34" charset="0"/>
                        </a:rPr>
                        <a:t>To</a:t>
                      </a:r>
                      <a:r>
                        <a:rPr lang="de-AT" sz="1400" b="0" i="0" dirty="0">
                          <a:effectLst/>
                          <a:latin typeface="Calibri Light" panose="020F0302020204030204" pitchFamily="34" charset="0"/>
                          <a:cs typeface="Calibri Light" panose="020F0302020204030204" pitchFamily="34" charset="0"/>
                        </a:rPr>
                        <a:t>-do-Liste</a:t>
                      </a:r>
                    </a:p>
                  </a:txBody>
                  <a:tcPr marL="80963" marR="38100" marT="38100" marB="8096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77097830"/>
                  </a:ext>
                </a:extLst>
              </a:tr>
              <a:tr h="370840">
                <a:tc>
                  <a:txBody>
                    <a:bodyPr/>
                    <a:lstStyle/>
                    <a:p>
                      <a:pPr algn="ctr"/>
                      <a:r>
                        <a:rPr lang="de-DE" sz="1400" b="0" i="0" dirty="0">
                          <a:solidFill>
                            <a:schemeClr val="tx1"/>
                          </a:solidFill>
                          <a:latin typeface="Calibri Light" panose="020F0302020204030204" pitchFamily="34" charset="0"/>
                          <a:cs typeface="Calibri Light" panose="020F0302020204030204" pitchFamily="34" charset="0"/>
                        </a:rPr>
                        <a:t>Radio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AT" sz="1400" b="0" i="0">
                          <a:effectLst/>
                          <a:latin typeface="Calibri Light" panose="020F0302020204030204" pitchFamily="34" charset="0"/>
                          <a:cs typeface="Calibri Light" panose="020F0302020204030204" pitchFamily="34" charset="0"/>
                        </a:rPr>
                        <a:t>Verkehrsinformationen</a:t>
                      </a:r>
                    </a:p>
                  </a:txBody>
                  <a:tcPr marL="80963" marR="38100" marT="38100" marB="8096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AT" sz="1400" b="0" i="0" dirty="0">
                          <a:effectLst/>
                          <a:latin typeface="Calibri Light" panose="020F0302020204030204" pitchFamily="34" charset="0"/>
                          <a:cs typeface="Calibri Light" panose="020F0302020204030204" pitchFamily="34" charset="0"/>
                        </a:rPr>
                        <a:t>Smart Home</a:t>
                      </a:r>
                    </a:p>
                  </a:txBody>
                  <a:tcPr marL="80963" marR="38100" marT="38100" marB="8096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AT" sz="1400" b="0" i="0" dirty="0">
                          <a:effectLst/>
                          <a:latin typeface="Calibri Light" panose="020F0302020204030204" pitchFamily="34" charset="0"/>
                          <a:cs typeface="Calibri Light" panose="020F0302020204030204" pitchFamily="34" charset="0"/>
                        </a:rPr>
                        <a:t>Kalender</a:t>
                      </a:r>
                    </a:p>
                  </a:txBody>
                  <a:tcPr marL="80963" marR="38100" marT="38100" marB="8096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885640"/>
                  </a:ext>
                </a:extLst>
              </a:tr>
              <a:tr h="370840">
                <a:tc>
                  <a:txBody>
                    <a:bodyPr/>
                    <a:lstStyle/>
                    <a:p>
                      <a:pPr algn="ctr"/>
                      <a:r>
                        <a:rPr lang="de-DE" sz="1400" b="0" i="0" dirty="0">
                          <a:solidFill>
                            <a:schemeClr val="tx1"/>
                          </a:solidFill>
                          <a:latin typeface="Calibri Light" panose="020F0302020204030204" pitchFamily="34" charset="0"/>
                          <a:cs typeface="Calibri Light" panose="020F0302020204030204" pitchFamily="34" charset="0"/>
                        </a:rPr>
                        <a:t>Spiele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AT" sz="1400" b="0" i="0">
                          <a:effectLst/>
                          <a:latin typeface="Calibri Light" panose="020F0302020204030204" pitchFamily="34" charset="0"/>
                          <a:cs typeface="Calibri Light" panose="020F0302020204030204" pitchFamily="34" charset="0"/>
                        </a:rPr>
                        <a:t>Sportmeldungen</a:t>
                      </a:r>
                    </a:p>
                  </a:txBody>
                  <a:tcPr marL="80963" marR="38100" marT="38100" marB="8096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AT" sz="1400" b="0" i="0" dirty="0">
                          <a:effectLst/>
                          <a:latin typeface="Calibri Light" panose="020F0302020204030204" pitchFamily="34" charset="0"/>
                          <a:cs typeface="Calibri Light" panose="020F0302020204030204" pitchFamily="34" charset="0"/>
                        </a:rPr>
                        <a:t>Übersetzungen</a:t>
                      </a:r>
                    </a:p>
                  </a:txBody>
                  <a:tcPr marL="80963" marR="38100" marT="38100" marB="8096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AT" sz="1400" b="0" i="0">
                          <a:effectLst/>
                          <a:latin typeface="Calibri Light" panose="020F0302020204030204" pitchFamily="34" charset="0"/>
                          <a:cs typeface="Calibri Light" panose="020F0302020204030204" pitchFamily="34" charset="0"/>
                        </a:rPr>
                        <a:t>Erinnerungen</a:t>
                      </a:r>
                    </a:p>
                  </a:txBody>
                  <a:tcPr marL="80963" marR="38100" marT="38100" marB="8096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3883632"/>
                  </a:ext>
                </a:extLst>
              </a:tr>
              <a:tr h="370840">
                <a:tc>
                  <a:txBody>
                    <a:bodyPr/>
                    <a:lstStyle/>
                    <a:p>
                      <a:pPr algn="ctr"/>
                      <a:r>
                        <a:rPr lang="de-DE" sz="1400" b="0" i="0" dirty="0">
                          <a:solidFill>
                            <a:schemeClr val="tx1"/>
                          </a:solidFill>
                          <a:latin typeface="Calibri Light" panose="020F0302020204030204" pitchFamily="34" charset="0"/>
                          <a:cs typeface="Calibri Light" panose="020F0302020204030204" pitchFamily="34" charset="0"/>
                        </a:rPr>
                        <a:t>Kochrezepte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AT" sz="1400" b="0" i="0" dirty="0">
                          <a:effectLst/>
                          <a:latin typeface="Calibri Light" panose="020F0302020204030204" pitchFamily="34" charset="0"/>
                          <a:cs typeface="Calibri Light" panose="020F0302020204030204" pitchFamily="34" charset="0"/>
                        </a:rPr>
                        <a:t>Nachschlagewerke</a:t>
                      </a:r>
                    </a:p>
                  </a:txBody>
                  <a:tcPr marL="80963" marR="38100" marT="38100" marB="8096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AT" sz="1400" b="0" i="0" dirty="0">
                          <a:effectLst/>
                          <a:latin typeface="Calibri Light" panose="020F0302020204030204" pitchFamily="34" charset="0"/>
                          <a:cs typeface="Calibri Light" panose="020F0302020204030204" pitchFamily="34" charset="0"/>
                        </a:rPr>
                        <a:t>Wörterbuch</a:t>
                      </a:r>
                    </a:p>
                  </a:txBody>
                  <a:tcPr marL="80963" marR="38100" marT="38100" marB="8096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AT" sz="1400" b="0" i="0" dirty="0">
                          <a:effectLst/>
                          <a:latin typeface="Calibri Light" panose="020F0302020204030204" pitchFamily="34" charset="0"/>
                          <a:cs typeface="Calibri Light" panose="020F0302020204030204" pitchFamily="34" charset="0"/>
                        </a:rPr>
                        <a:t>Rechner</a:t>
                      </a:r>
                    </a:p>
                  </a:txBody>
                  <a:tcPr marL="80963" marR="38100" marT="38100" marB="8096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94831997"/>
                  </a:ext>
                </a:extLst>
              </a:tr>
            </a:tbl>
          </a:graphicData>
        </a:graphic>
      </p:graphicFrame>
    </p:spTree>
    <p:extLst>
      <p:ext uri="{BB962C8B-B14F-4D97-AF65-F5344CB8AC3E}">
        <p14:creationId xmlns:p14="http://schemas.microsoft.com/office/powerpoint/2010/main" val="12517280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590FD843-D658-0C47-9AD9-08151A17B9C2}"/>
              </a:ext>
            </a:extLst>
          </p:cNvPr>
          <p:cNvSpPr>
            <a:spLocks noGrp="1"/>
          </p:cNvSpPr>
          <p:nvPr>
            <p:ph type="title"/>
          </p:nvPr>
        </p:nvSpPr>
        <p:spPr/>
        <p:txBody>
          <a:bodyPr/>
          <a:lstStyle/>
          <a:p>
            <a:r>
              <a:rPr lang="de-DE" dirty="0"/>
              <a:t>SMART SPEAKER</a:t>
            </a:r>
          </a:p>
        </p:txBody>
      </p:sp>
      <p:sp>
        <p:nvSpPr>
          <p:cNvPr id="6" name="Textplatzhalter 5">
            <a:extLst>
              <a:ext uri="{FF2B5EF4-FFF2-40B4-BE49-F238E27FC236}">
                <a16:creationId xmlns:a16="http://schemas.microsoft.com/office/drawing/2014/main" id="{D5BF4E56-A0AE-9840-AE8F-24484E30EA03}"/>
              </a:ext>
            </a:extLst>
          </p:cNvPr>
          <p:cNvSpPr>
            <a:spLocks noGrp="1"/>
          </p:cNvSpPr>
          <p:nvPr>
            <p:ph type="body" sz="quarter" idx="11"/>
          </p:nvPr>
        </p:nvSpPr>
        <p:spPr>
          <a:xfrm>
            <a:off x="648000" y="879474"/>
            <a:ext cx="7848000" cy="384721"/>
          </a:xfrm>
        </p:spPr>
        <p:txBody>
          <a:bodyPr/>
          <a:lstStyle/>
          <a:p>
            <a:r>
              <a:rPr lang="de-DE" dirty="0"/>
              <a:t>Voice Apps</a:t>
            </a:r>
          </a:p>
        </p:txBody>
      </p:sp>
      <p:sp>
        <p:nvSpPr>
          <p:cNvPr id="11" name="Textplatzhalter 10">
            <a:extLst>
              <a:ext uri="{FF2B5EF4-FFF2-40B4-BE49-F238E27FC236}">
                <a16:creationId xmlns:a16="http://schemas.microsoft.com/office/drawing/2014/main" id="{980126AD-E41C-3041-84AA-CBCDDAAAB056}"/>
              </a:ext>
            </a:extLst>
          </p:cNvPr>
          <p:cNvSpPr>
            <a:spLocks noGrp="1"/>
          </p:cNvSpPr>
          <p:nvPr>
            <p:ph type="body" sz="quarter" idx="12"/>
          </p:nvPr>
        </p:nvSpPr>
        <p:spPr/>
        <p:txBody>
          <a:bodyPr/>
          <a:lstStyle/>
          <a:p>
            <a:endParaRPr lang="de-AT" dirty="0"/>
          </a:p>
          <a:p>
            <a:endParaRPr lang="de-AT" dirty="0"/>
          </a:p>
          <a:p>
            <a:pPr>
              <a:lnSpc>
                <a:spcPct val="170000"/>
              </a:lnSpc>
            </a:pPr>
            <a:endParaRPr lang="de-AT" dirty="0"/>
          </a:p>
        </p:txBody>
      </p:sp>
      <p:sp>
        <p:nvSpPr>
          <p:cNvPr id="12" name="Foliennummernplatzhalter 11">
            <a:extLst>
              <a:ext uri="{FF2B5EF4-FFF2-40B4-BE49-F238E27FC236}">
                <a16:creationId xmlns:a16="http://schemas.microsoft.com/office/drawing/2014/main" id="{7FFAE626-72ED-D244-A19C-D2AFFA8B5330}"/>
              </a:ext>
            </a:extLst>
          </p:cNvPr>
          <p:cNvSpPr>
            <a:spLocks noGrp="1"/>
          </p:cNvSpPr>
          <p:nvPr>
            <p:ph type="sldNum" sz="quarter" idx="14"/>
          </p:nvPr>
        </p:nvSpPr>
        <p:spPr/>
        <p:txBody>
          <a:bodyPr/>
          <a:lstStyle/>
          <a:p>
            <a:fld id="{ED76730B-340B-944F-97E7-D9AAB3BD5E3F}" type="slidenum">
              <a:rPr lang="de-DE" smtClean="0"/>
              <a:t>13</a:t>
            </a:fld>
            <a:endParaRPr lang="de-DE"/>
          </a:p>
        </p:txBody>
      </p:sp>
      <p:pic>
        <p:nvPicPr>
          <p:cNvPr id="8" name="Grafik 7">
            <a:extLst>
              <a:ext uri="{FF2B5EF4-FFF2-40B4-BE49-F238E27FC236}">
                <a16:creationId xmlns:a16="http://schemas.microsoft.com/office/drawing/2014/main" id="{F1CDC495-7623-4A8A-805F-AD6AE39075C9}"/>
              </a:ext>
            </a:extLst>
          </p:cNvPr>
          <p:cNvPicPr>
            <a:picLocks noChangeAspect="1"/>
          </p:cNvPicPr>
          <p:nvPr/>
        </p:nvPicPr>
        <p:blipFill rotWithShape="1">
          <a:blip r:embed="rId3"/>
          <a:srcRect l="6" r="6"/>
          <a:stretch/>
        </p:blipFill>
        <p:spPr>
          <a:xfrm>
            <a:off x="438463" y="2818997"/>
            <a:ext cx="2065056" cy="1381999"/>
          </a:xfrm>
          <a:prstGeom prst="rect">
            <a:avLst/>
          </a:prstGeom>
        </p:spPr>
      </p:pic>
      <p:pic>
        <p:nvPicPr>
          <p:cNvPr id="9" name="Inhaltsplatzhalter 4">
            <a:extLst>
              <a:ext uri="{FF2B5EF4-FFF2-40B4-BE49-F238E27FC236}">
                <a16:creationId xmlns:a16="http://schemas.microsoft.com/office/drawing/2014/main" id="{E8F18FC1-2100-4C0A-9B6B-204B3CC4DF75}"/>
              </a:ext>
            </a:extLst>
          </p:cNvPr>
          <p:cNvPicPr>
            <a:picLocks noChangeAspect="1"/>
          </p:cNvPicPr>
          <p:nvPr/>
        </p:nvPicPr>
        <p:blipFill>
          <a:blip r:embed="rId4"/>
          <a:stretch>
            <a:fillRect/>
          </a:stretch>
        </p:blipFill>
        <p:spPr>
          <a:xfrm>
            <a:off x="3970900" y="966968"/>
            <a:ext cx="2059953" cy="1391860"/>
          </a:xfrm>
          <a:prstGeom prst="rect">
            <a:avLst/>
          </a:prstGeom>
        </p:spPr>
      </p:pic>
      <p:pic>
        <p:nvPicPr>
          <p:cNvPr id="10" name="Grafik 9">
            <a:extLst>
              <a:ext uri="{FF2B5EF4-FFF2-40B4-BE49-F238E27FC236}">
                <a16:creationId xmlns:a16="http://schemas.microsoft.com/office/drawing/2014/main" id="{A166C750-BFD1-4D0C-A3F8-12BD1EC31E66}"/>
              </a:ext>
            </a:extLst>
          </p:cNvPr>
          <p:cNvPicPr>
            <a:picLocks noChangeAspect="1"/>
          </p:cNvPicPr>
          <p:nvPr/>
        </p:nvPicPr>
        <p:blipFill>
          <a:blip r:embed="rId5"/>
          <a:stretch>
            <a:fillRect/>
          </a:stretch>
        </p:blipFill>
        <p:spPr>
          <a:xfrm>
            <a:off x="3380758" y="3212431"/>
            <a:ext cx="2118850" cy="1407175"/>
          </a:xfrm>
          <a:prstGeom prst="rect">
            <a:avLst/>
          </a:prstGeom>
        </p:spPr>
      </p:pic>
      <p:pic>
        <p:nvPicPr>
          <p:cNvPr id="13" name="Grafik 12">
            <a:extLst>
              <a:ext uri="{FF2B5EF4-FFF2-40B4-BE49-F238E27FC236}">
                <a16:creationId xmlns:a16="http://schemas.microsoft.com/office/drawing/2014/main" id="{3A3B4CA6-E5A7-4C96-AA6B-2AA4001D62D8}"/>
              </a:ext>
            </a:extLst>
          </p:cNvPr>
          <p:cNvPicPr>
            <a:picLocks noChangeAspect="1"/>
          </p:cNvPicPr>
          <p:nvPr/>
        </p:nvPicPr>
        <p:blipFill>
          <a:blip r:embed="rId6"/>
          <a:stretch>
            <a:fillRect/>
          </a:stretch>
        </p:blipFill>
        <p:spPr>
          <a:xfrm>
            <a:off x="1447160" y="1357386"/>
            <a:ext cx="2118850" cy="1353486"/>
          </a:xfrm>
          <a:prstGeom prst="rect">
            <a:avLst/>
          </a:prstGeom>
        </p:spPr>
      </p:pic>
      <p:pic>
        <p:nvPicPr>
          <p:cNvPr id="14" name="Grafik 13">
            <a:extLst>
              <a:ext uri="{FF2B5EF4-FFF2-40B4-BE49-F238E27FC236}">
                <a16:creationId xmlns:a16="http://schemas.microsoft.com/office/drawing/2014/main" id="{2A0EAE44-7548-4A6B-B4B3-BD2FBA05371F}"/>
              </a:ext>
            </a:extLst>
          </p:cNvPr>
          <p:cNvPicPr>
            <a:picLocks noChangeAspect="1"/>
          </p:cNvPicPr>
          <p:nvPr/>
        </p:nvPicPr>
        <p:blipFill>
          <a:blip r:embed="rId7"/>
          <a:stretch>
            <a:fillRect/>
          </a:stretch>
        </p:blipFill>
        <p:spPr>
          <a:xfrm>
            <a:off x="6436047" y="1264195"/>
            <a:ext cx="2059953" cy="1386507"/>
          </a:xfrm>
          <a:prstGeom prst="rect">
            <a:avLst/>
          </a:prstGeom>
        </p:spPr>
      </p:pic>
      <p:pic>
        <p:nvPicPr>
          <p:cNvPr id="16" name="Grafik 15">
            <a:extLst>
              <a:ext uri="{FF2B5EF4-FFF2-40B4-BE49-F238E27FC236}">
                <a16:creationId xmlns:a16="http://schemas.microsoft.com/office/drawing/2014/main" id="{3E22D1F8-A176-4C7F-B20A-6659CAD6B0E3}"/>
              </a:ext>
            </a:extLst>
          </p:cNvPr>
          <p:cNvPicPr>
            <a:picLocks noChangeAspect="1"/>
          </p:cNvPicPr>
          <p:nvPr/>
        </p:nvPicPr>
        <p:blipFill>
          <a:blip r:embed="rId8"/>
          <a:stretch>
            <a:fillRect/>
          </a:stretch>
        </p:blipFill>
        <p:spPr>
          <a:xfrm>
            <a:off x="6191200" y="3095239"/>
            <a:ext cx="2118851" cy="1399241"/>
          </a:xfrm>
          <a:prstGeom prst="rect">
            <a:avLst/>
          </a:prstGeom>
        </p:spPr>
      </p:pic>
    </p:spTree>
    <p:extLst>
      <p:ext uri="{BB962C8B-B14F-4D97-AF65-F5344CB8AC3E}">
        <p14:creationId xmlns:p14="http://schemas.microsoft.com/office/powerpoint/2010/main" val="3831788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590FD843-D658-0C47-9AD9-08151A17B9C2}"/>
              </a:ext>
            </a:extLst>
          </p:cNvPr>
          <p:cNvSpPr>
            <a:spLocks noGrp="1"/>
          </p:cNvSpPr>
          <p:nvPr>
            <p:ph type="title"/>
          </p:nvPr>
        </p:nvSpPr>
        <p:spPr/>
        <p:txBody>
          <a:bodyPr/>
          <a:lstStyle/>
          <a:p>
            <a:r>
              <a:rPr lang="de-DE" dirty="0"/>
              <a:t>SMART SPEAKER</a:t>
            </a:r>
          </a:p>
        </p:txBody>
      </p:sp>
      <p:sp>
        <p:nvSpPr>
          <p:cNvPr id="6" name="Textplatzhalter 5">
            <a:extLst>
              <a:ext uri="{FF2B5EF4-FFF2-40B4-BE49-F238E27FC236}">
                <a16:creationId xmlns:a16="http://schemas.microsoft.com/office/drawing/2014/main" id="{D5BF4E56-A0AE-9840-AE8F-24484E30EA03}"/>
              </a:ext>
            </a:extLst>
          </p:cNvPr>
          <p:cNvSpPr>
            <a:spLocks noGrp="1"/>
          </p:cNvSpPr>
          <p:nvPr>
            <p:ph type="body" sz="quarter" idx="11"/>
          </p:nvPr>
        </p:nvSpPr>
        <p:spPr>
          <a:xfrm>
            <a:off x="648000" y="879474"/>
            <a:ext cx="7848000" cy="384721"/>
          </a:xfrm>
        </p:spPr>
        <p:txBody>
          <a:bodyPr/>
          <a:lstStyle/>
          <a:p>
            <a:r>
              <a:rPr lang="de-DE" dirty="0"/>
              <a:t>Voice Apps</a:t>
            </a:r>
          </a:p>
        </p:txBody>
      </p:sp>
      <p:sp>
        <p:nvSpPr>
          <p:cNvPr id="11" name="Textplatzhalter 10">
            <a:extLst>
              <a:ext uri="{FF2B5EF4-FFF2-40B4-BE49-F238E27FC236}">
                <a16:creationId xmlns:a16="http://schemas.microsoft.com/office/drawing/2014/main" id="{980126AD-E41C-3041-84AA-CBCDDAAAB056}"/>
              </a:ext>
            </a:extLst>
          </p:cNvPr>
          <p:cNvSpPr>
            <a:spLocks noGrp="1"/>
          </p:cNvSpPr>
          <p:nvPr>
            <p:ph type="body" sz="quarter" idx="12"/>
          </p:nvPr>
        </p:nvSpPr>
        <p:spPr/>
        <p:txBody>
          <a:bodyPr/>
          <a:lstStyle/>
          <a:p>
            <a:endParaRPr lang="de-AT" dirty="0"/>
          </a:p>
          <a:p>
            <a:endParaRPr lang="de-AT" dirty="0"/>
          </a:p>
          <a:p>
            <a:pPr>
              <a:lnSpc>
                <a:spcPct val="170000"/>
              </a:lnSpc>
            </a:pPr>
            <a:endParaRPr lang="de-AT" dirty="0"/>
          </a:p>
        </p:txBody>
      </p:sp>
      <p:sp>
        <p:nvSpPr>
          <p:cNvPr id="12" name="Foliennummernplatzhalter 11">
            <a:extLst>
              <a:ext uri="{FF2B5EF4-FFF2-40B4-BE49-F238E27FC236}">
                <a16:creationId xmlns:a16="http://schemas.microsoft.com/office/drawing/2014/main" id="{7FFAE626-72ED-D244-A19C-D2AFFA8B5330}"/>
              </a:ext>
            </a:extLst>
          </p:cNvPr>
          <p:cNvSpPr>
            <a:spLocks noGrp="1"/>
          </p:cNvSpPr>
          <p:nvPr>
            <p:ph type="sldNum" sz="quarter" idx="14"/>
          </p:nvPr>
        </p:nvSpPr>
        <p:spPr/>
        <p:txBody>
          <a:bodyPr/>
          <a:lstStyle/>
          <a:p>
            <a:fld id="{ED76730B-340B-944F-97E7-D9AAB3BD5E3F}" type="slidenum">
              <a:rPr lang="de-DE" smtClean="0"/>
              <a:t>14</a:t>
            </a:fld>
            <a:endParaRPr lang="de-DE"/>
          </a:p>
        </p:txBody>
      </p:sp>
      <p:pic>
        <p:nvPicPr>
          <p:cNvPr id="15" name="Grafik 14">
            <a:hlinkClick r:id="rId3"/>
            <a:extLst>
              <a:ext uri="{FF2B5EF4-FFF2-40B4-BE49-F238E27FC236}">
                <a16:creationId xmlns:a16="http://schemas.microsoft.com/office/drawing/2014/main" id="{984BFC89-577D-410F-B858-0A2A110EC832}"/>
              </a:ext>
            </a:extLst>
          </p:cNvPr>
          <p:cNvPicPr>
            <a:picLocks noChangeAspect="1"/>
          </p:cNvPicPr>
          <p:nvPr/>
        </p:nvPicPr>
        <p:blipFill>
          <a:blip r:embed="rId4"/>
          <a:stretch>
            <a:fillRect/>
          </a:stretch>
        </p:blipFill>
        <p:spPr>
          <a:xfrm>
            <a:off x="2352675" y="879474"/>
            <a:ext cx="5932994" cy="3768068"/>
          </a:xfrm>
          <a:prstGeom prst="rect">
            <a:avLst/>
          </a:prstGeom>
        </p:spPr>
      </p:pic>
    </p:spTree>
    <p:extLst>
      <p:ext uri="{BB962C8B-B14F-4D97-AF65-F5344CB8AC3E}">
        <p14:creationId xmlns:p14="http://schemas.microsoft.com/office/powerpoint/2010/main" val="2492339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7C23CACC-24B6-409D-A550-443BBF9EC75A}"/>
              </a:ext>
            </a:extLst>
          </p:cNvPr>
          <p:cNvSpPr>
            <a:spLocks noGrp="1"/>
          </p:cNvSpPr>
          <p:nvPr>
            <p:ph type="body" sz="quarter" idx="11"/>
          </p:nvPr>
        </p:nvSpPr>
        <p:spPr>
          <a:xfrm>
            <a:off x="648000" y="879474"/>
            <a:ext cx="7848000" cy="384721"/>
          </a:xfrm>
        </p:spPr>
        <p:txBody>
          <a:bodyPr/>
          <a:lstStyle/>
          <a:p>
            <a:r>
              <a:rPr lang="de-DE" dirty="0"/>
              <a:t>Kategorien</a:t>
            </a:r>
            <a:endParaRPr lang="de-AT" dirty="0"/>
          </a:p>
        </p:txBody>
      </p:sp>
      <p:sp>
        <p:nvSpPr>
          <p:cNvPr id="3" name="Textplatzhalter 2">
            <a:extLst>
              <a:ext uri="{FF2B5EF4-FFF2-40B4-BE49-F238E27FC236}">
                <a16:creationId xmlns:a16="http://schemas.microsoft.com/office/drawing/2014/main" id="{A0090AA1-6127-4F65-8299-CD60FA7E5BA6}"/>
              </a:ext>
            </a:extLst>
          </p:cNvPr>
          <p:cNvSpPr>
            <a:spLocks noGrp="1"/>
          </p:cNvSpPr>
          <p:nvPr>
            <p:ph type="body" sz="quarter" idx="12"/>
          </p:nvPr>
        </p:nvSpPr>
        <p:spPr>
          <a:xfrm>
            <a:off x="647999" y="1728000"/>
            <a:ext cx="4333575" cy="2736000"/>
          </a:xfrm>
        </p:spPr>
        <p:txBody>
          <a:bodyPr>
            <a:noAutofit/>
          </a:bodyPr>
          <a:lstStyle/>
          <a:p>
            <a:pPr lvl="1"/>
            <a:r>
              <a:rPr lang="de-DE" altLang="de-DE" dirty="0"/>
              <a:t>Bildung</a:t>
            </a:r>
          </a:p>
          <a:p>
            <a:pPr lvl="1"/>
            <a:r>
              <a:rPr lang="de-DE" altLang="de-DE" dirty="0"/>
              <a:t>Dienstprogramme</a:t>
            </a:r>
          </a:p>
          <a:p>
            <a:pPr lvl="1"/>
            <a:r>
              <a:rPr lang="de-DE" altLang="de-DE" dirty="0"/>
              <a:t>Essen &amp; Trinken</a:t>
            </a:r>
          </a:p>
          <a:p>
            <a:pPr lvl="1"/>
            <a:r>
              <a:rPr lang="de-DE" altLang="de-DE" dirty="0"/>
              <a:t>Film &amp; Fernsehen</a:t>
            </a:r>
          </a:p>
          <a:p>
            <a:pPr lvl="1"/>
            <a:r>
              <a:rPr lang="de-DE" altLang="de-DE" dirty="0"/>
              <a:t>Gesundheit &amp; Fitness</a:t>
            </a:r>
          </a:p>
        </p:txBody>
      </p:sp>
      <p:sp>
        <p:nvSpPr>
          <p:cNvPr id="6" name="Foliennummernplatzhalter 5">
            <a:extLst>
              <a:ext uri="{FF2B5EF4-FFF2-40B4-BE49-F238E27FC236}">
                <a16:creationId xmlns:a16="http://schemas.microsoft.com/office/drawing/2014/main" id="{0BF3D07A-DB1B-45C5-B8E7-0818FC78054E}"/>
              </a:ext>
            </a:extLst>
          </p:cNvPr>
          <p:cNvSpPr>
            <a:spLocks noGrp="1"/>
          </p:cNvSpPr>
          <p:nvPr>
            <p:ph type="sldNum" sz="quarter" idx="16"/>
          </p:nvPr>
        </p:nvSpPr>
        <p:spPr/>
        <p:txBody>
          <a:bodyPr/>
          <a:lstStyle/>
          <a:p>
            <a:fld id="{ED76730B-340B-944F-97E7-D9AAB3BD5E3F}" type="slidenum">
              <a:rPr lang="de-DE" smtClean="0"/>
              <a:t>15</a:t>
            </a:fld>
            <a:endParaRPr lang="de-DE"/>
          </a:p>
        </p:txBody>
      </p:sp>
      <p:sp>
        <p:nvSpPr>
          <p:cNvPr id="7" name="Titel 6">
            <a:extLst>
              <a:ext uri="{FF2B5EF4-FFF2-40B4-BE49-F238E27FC236}">
                <a16:creationId xmlns:a16="http://schemas.microsoft.com/office/drawing/2014/main" id="{0E07FDEA-36DD-4B27-AA00-62C3FA942AEE}"/>
              </a:ext>
            </a:extLst>
          </p:cNvPr>
          <p:cNvSpPr>
            <a:spLocks noGrp="1"/>
          </p:cNvSpPr>
          <p:nvPr>
            <p:ph type="title"/>
          </p:nvPr>
        </p:nvSpPr>
        <p:spPr/>
        <p:txBody>
          <a:bodyPr/>
          <a:lstStyle/>
          <a:p>
            <a:r>
              <a:rPr lang="de-DE" dirty="0"/>
              <a:t>SKILLS</a:t>
            </a:r>
            <a:endParaRPr lang="de-AT" dirty="0"/>
          </a:p>
        </p:txBody>
      </p:sp>
      <p:sp>
        <p:nvSpPr>
          <p:cNvPr id="13" name="Textplatzhalter 2">
            <a:extLst>
              <a:ext uri="{FF2B5EF4-FFF2-40B4-BE49-F238E27FC236}">
                <a16:creationId xmlns:a16="http://schemas.microsoft.com/office/drawing/2014/main" id="{9F58A015-8221-47A7-84D8-FFE8AD9AEAAA}"/>
              </a:ext>
            </a:extLst>
          </p:cNvPr>
          <p:cNvSpPr txBox="1">
            <a:spLocks/>
          </p:cNvSpPr>
          <p:nvPr/>
        </p:nvSpPr>
        <p:spPr>
          <a:xfrm>
            <a:off x="4781850" y="1728000"/>
            <a:ext cx="3636000" cy="2736000"/>
          </a:xfrm>
          <a:prstGeom prst="rect">
            <a:avLst/>
          </a:prstGeom>
        </p:spPr>
        <p:txBody>
          <a:bodyPr vert="horz" lIns="0" tIns="0" rIns="0" bIns="0" numCol="1" spcCol="576000" rtlCol="0">
            <a:noAutofit/>
          </a:bodyPr>
          <a:lstStyle>
            <a:lvl1pPr indent="0" defTabSz="685800">
              <a:lnSpc>
                <a:spcPct val="100000"/>
              </a:lnSpc>
              <a:spcBef>
                <a:spcPts val="0"/>
              </a:spcBef>
              <a:spcAft>
                <a:spcPts val="600"/>
              </a:spcAft>
              <a:buFontTx/>
              <a:buNone/>
              <a:defRPr sz="2800" b="0" i="0">
                <a:latin typeface="Calibri Light" panose="020F0302020204030204" pitchFamily="34" charset="0"/>
                <a:cs typeface="Calibri Light" panose="020F0302020204030204" pitchFamily="34" charset="0"/>
              </a:defRPr>
            </a:lvl1pPr>
            <a:lvl2pPr marL="180975" lvl="1" indent="-180975" defTabSz="685800">
              <a:lnSpc>
                <a:spcPct val="100000"/>
              </a:lnSpc>
              <a:spcBef>
                <a:spcPts val="0"/>
              </a:spcBef>
              <a:spcAft>
                <a:spcPts val="600"/>
              </a:spcAft>
              <a:buClr>
                <a:schemeClr val="accent2"/>
              </a:buClr>
              <a:buFont typeface="Arial" panose="020B0604020202020204" pitchFamily="34" charset="0"/>
              <a:buChar char="•"/>
              <a:tabLst/>
              <a:defRPr sz="2800" b="0" i="0">
                <a:latin typeface="Calibri Light" panose="020F0302020204030204" pitchFamily="34" charset="0"/>
                <a:cs typeface="Calibri Light" panose="020F0302020204030204" pitchFamily="34" charset="0"/>
              </a:defRPr>
            </a:lvl2pPr>
            <a:lvl3pPr marL="685800" indent="0" defTabSz="685800">
              <a:lnSpc>
                <a:spcPct val="90000"/>
              </a:lnSpc>
              <a:spcBef>
                <a:spcPts val="375"/>
              </a:spcBef>
              <a:buFont typeface="Arial" panose="020B0604020202020204" pitchFamily="34" charset="0"/>
              <a:buNone/>
              <a:defRPr sz="1400"/>
            </a:lvl3pPr>
            <a:lvl4pPr marL="1028700" indent="0" defTabSz="685800">
              <a:lnSpc>
                <a:spcPct val="90000"/>
              </a:lnSpc>
              <a:spcBef>
                <a:spcPts val="375"/>
              </a:spcBef>
              <a:buFont typeface="Arial" panose="020B0604020202020204" pitchFamily="34" charset="0"/>
              <a:buNone/>
              <a:defRPr sz="1400"/>
            </a:lvl4pPr>
            <a:lvl5pPr marL="1543050" indent="-171450" defTabSz="685800">
              <a:lnSpc>
                <a:spcPct val="90000"/>
              </a:lnSpc>
              <a:spcBef>
                <a:spcPts val="375"/>
              </a:spcBef>
              <a:buFont typeface="Arial" panose="020B0604020202020204" pitchFamily="34" charset="0"/>
              <a:buChar char="•"/>
              <a:defRPr sz="140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lvl="1"/>
            <a:r>
              <a:rPr lang="de-DE" altLang="de-DE" dirty="0"/>
              <a:t>Kommunikation</a:t>
            </a:r>
          </a:p>
          <a:p>
            <a:pPr lvl="1"/>
            <a:r>
              <a:rPr lang="de-DE" altLang="de-DE" dirty="0"/>
              <a:t>Lifestyle</a:t>
            </a:r>
          </a:p>
          <a:p>
            <a:pPr lvl="1"/>
            <a:r>
              <a:rPr lang="de-DE" altLang="de-DE" dirty="0"/>
              <a:t>Lokales</a:t>
            </a:r>
          </a:p>
          <a:p>
            <a:pPr lvl="1"/>
            <a:r>
              <a:rPr lang="de-DE" altLang="de-DE" dirty="0"/>
              <a:t>Musik &amp; Audio</a:t>
            </a:r>
          </a:p>
          <a:p>
            <a:pPr lvl="1"/>
            <a:r>
              <a:rPr lang="de-DE" altLang="de-DE" dirty="0"/>
              <a:t>Nachrichten</a:t>
            </a:r>
          </a:p>
          <a:p>
            <a:endParaRPr lang="de-AT" dirty="0"/>
          </a:p>
        </p:txBody>
      </p:sp>
    </p:spTree>
    <p:extLst>
      <p:ext uri="{BB962C8B-B14F-4D97-AF65-F5344CB8AC3E}">
        <p14:creationId xmlns:p14="http://schemas.microsoft.com/office/powerpoint/2010/main" val="19748505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7C23CACC-24B6-409D-A550-443BBF9EC75A}"/>
              </a:ext>
            </a:extLst>
          </p:cNvPr>
          <p:cNvSpPr>
            <a:spLocks noGrp="1"/>
          </p:cNvSpPr>
          <p:nvPr>
            <p:ph type="body" sz="quarter" idx="11"/>
          </p:nvPr>
        </p:nvSpPr>
        <p:spPr>
          <a:xfrm>
            <a:off x="648000" y="879474"/>
            <a:ext cx="7848000" cy="384721"/>
          </a:xfrm>
        </p:spPr>
        <p:txBody>
          <a:bodyPr/>
          <a:lstStyle/>
          <a:p>
            <a:r>
              <a:rPr lang="de-DE" dirty="0"/>
              <a:t>Kategorien</a:t>
            </a:r>
            <a:endParaRPr lang="de-AT" dirty="0"/>
          </a:p>
        </p:txBody>
      </p:sp>
      <p:sp>
        <p:nvSpPr>
          <p:cNvPr id="3" name="Textplatzhalter 2">
            <a:extLst>
              <a:ext uri="{FF2B5EF4-FFF2-40B4-BE49-F238E27FC236}">
                <a16:creationId xmlns:a16="http://schemas.microsoft.com/office/drawing/2014/main" id="{A0090AA1-6127-4F65-8299-CD60FA7E5BA6}"/>
              </a:ext>
            </a:extLst>
          </p:cNvPr>
          <p:cNvSpPr>
            <a:spLocks noGrp="1"/>
          </p:cNvSpPr>
          <p:nvPr>
            <p:ph type="body" sz="quarter" idx="12"/>
          </p:nvPr>
        </p:nvSpPr>
        <p:spPr/>
        <p:txBody>
          <a:bodyPr>
            <a:noAutofit/>
          </a:bodyPr>
          <a:lstStyle/>
          <a:p>
            <a:pPr lvl="1"/>
            <a:r>
              <a:rPr lang="de-AT" dirty="0"/>
              <a:t>Produktivität</a:t>
            </a:r>
          </a:p>
          <a:p>
            <a:pPr lvl="1"/>
            <a:r>
              <a:rPr lang="de-AT" dirty="0"/>
              <a:t>Neuheiten &amp; Humor</a:t>
            </a:r>
          </a:p>
          <a:p>
            <a:pPr lvl="1"/>
            <a:r>
              <a:rPr lang="de-AT" dirty="0"/>
              <a:t>Reise &amp; Transport</a:t>
            </a:r>
          </a:p>
          <a:p>
            <a:pPr lvl="1"/>
            <a:r>
              <a:rPr lang="de-AT" dirty="0"/>
              <a:t>Shopping</a:t>
            </a:r>
          </a:p>
          <a:p>
            <a:pPr lvl="1"/>
            <a:r>
              <a:rPr lang="de-AT" dirty="0"/>
              <a:t>Smart Home</a:t>
            </a:r>
          </a:p>
        </p:txBody>
      </p:sp>
      <p:sp>
        <p:nvSpPr>
          <p:cNvPr id="6" name="Foliennummernplatzhalter 5">
            <a:extLst>
              <a:ext uri="{FF2B5EF4-FFF2-40B4-BE49-F238E27FC236}">
                <a16:creationId xmlns:a16="http://schemas.microsoft.com/office/drawing/2014/main" id="{0BF3D07A-DB1B-45C5-B8E7-0818FC78054E}"/>
              </a:ext>
            </a:extLst>
          </p:cNvPr>
          <p:cNvSpPr>
            <a:spLocks noGrp="1"/>
          </p:cNvSpPr>
          <p:nvPr>
            <p:ph type="sldNum" sz="quarter" idx="16"/>
          </p:nvPr>
        </p:nvSpPr>
        <p:spPr/>
        <p:txBody>
          <a:bodyPr/>
          <a:lstStyle/>
          <a:p>
            <a:fld id="{ED76730B-340B-944F-97E7-D9AAB3BD5E3F}" type="slidenum">
              <a:rPr lang="de-DE" smtClean="0"/>
              <a:t>16</a:t>
            </a:fld>
            <a:endParaRPr lang="de-DE"/>
          </a:p>
        </p:txBody>
      </p:sp>
      <p:sp>
        <p:nvSpPr>
          <p:cNvPr id="7" name="Titel 6">
            <a:extLst>
              <a:ext uri="{FF2B5EF4-FFF2-40B4-BE49-F238E27FC236}">
                <a16:creationId xmlns:a16="http://schemas.microsoft.com/office/drawing/2014/main" id="{0E07FDEA-36DD-4B27-AA00-62C3FA942AEE}"/>
              </a:ext>
            </a:extLst>
          </p:cNvPr>
          <p:cNvSpPr>
            <a:spLocks noGrp="1"/>
          </p:cNvSpPr>
          <p:nvPr>
            <p:ph type="title"/>
          </p:nvPr>
        </p:nvSpPr>
        <p:spPr/>
        <p:txBody>
          <a:bodyPr/>
          <a:lstStyle/>
          <a:p>
            <a:r>
              <a:rPr lang="de-DE" dirty="0"/>
              <a:t>SKILLS</a:t>
            </a:r>
            <a:endParaRPr lang="de-AT" dirty="0"/>
          </a:p>
        </p:txBody>
      </p:sp>
      <p:sp>
        <p:nvSpPr>
          <p:cNvPr id="13" name="Textplatzhalter 2">
            <a:extLst>
              <a:ext uri="{FF2B5EF4-FFF2-40B4-BE49-F238E27FC236}">
                <a16:creationId xmlns:a16="http://schemas.microsoft.com/office/drawing/2014/main" id="{9F58A015-8221-47A7-84D8-FFE8AD9AEAAA}"/>
              </a:ext>
            </a:extLst>
          </p:cNvPr>
          <p:cNvSpPr txBox="1">
            <a:spLocks/>
          </p:cNvSpPr>
          <p:nvPr/>
        </p:nvSpPr>
        <p:spPr>
          <a:xfrm>
            <a:off x="4781850" y="1728000"/>
            <a:ext cx="3636000" cy="2736000"/>
          </a:xfrm>
          <a:prstGeom prst="rect">
            <a:avLst/>
          </a:prstGeom>
        </p:spPr>
        <p:txBody>
          <a:bodyPr vert="horz" lIns="0" tIns="0" rIns="0" bIns="0" numCol="1" spcCol="576000" rtlCol="0">
            <a:noAutofit/>
          </a:bodyPr>
          <a:lstStyle>
            <a:lvl1pPr marL="0" indent="0" algn="l" defTabSz="685800" rtl="0" eaLnBrk="1" latinLnBrk="0" hangingPunct="1">
              <a:lnSpc>
                <a:spcPct val="100000"/>
              </a:lnSpc>
              <a:spcBef>
                <a:spcPts val="0"/>
              </a:spcBef>
              <a:spcAft>
                <a:spcPts val="600"/>
              </a:spcAft>
              <a:buFontTx/>
              <a:buNone/>
              <a:defRPr sz="2800" b="0" i="0" kern="1200">
                <a:solidFill>
                  <a:schemeClr val="tx1"/>
                </a:solidFill>
                <a:latin typeface="Calibri Light" panose="020F0302020204030204" pitchFamily="34" charset="0"/>
                <a:ea typeface="+mn-ea"/>
                <a:cs typeface="Calibri Light" panose="020F0302020204030204" pitchFamily="34" charset="0"/>
              </a:defRPr>
            </a:lvl1pPr>
            <a:lvl2pPr marL="180975" indent="-180975" algn="l" defTabSz="685800" rtl="0" eaLnBrk="1" latinLnBrk="0" hangingPunct="1">
              <a:lnSpc>
                <a:spcPct val="100000"/>
              </a:lnSpc>
              <a:spcBef>
                <a:spcPts val="0"/>
              </a:spcBef>
              <a:spcAft>
                <a:spcPts val="600"/>
              </a:spcAft>
              <a:buClr>
                <a:schemeClr val="accent2"/>
              </a:buClr>
              <a:buFont typeface="Arial" panose="020B0604020202020204" pitchFamily="34" charset="0"/>
              <a:buChar char="•"/>
              <a:tabLst/>
              <a:defRPr sz="2800" b="0" i="0" kern="1200">
                <a:solidFill>
                  <a:schemeClr val="tx1"/>
                </a:solidFill>
                <a:latin typeface="Calibri Light" panose="020F0302020204030204" pitchFamily="34" charset="0"/>
                <a:ea typeface="+mn-ea"/>
                <a:cs typeface="Calibri Light" panose="020F030202020403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14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r>
              <a:rPr lang="de-AT" dirty="0"/>
              <a:t>Spiele, Quiz &amp; Zubehör</a:t>
            </a:r>
          </a:p>
          <a:p>
            <a:pPr lvl="1"/>
            <a:r>
              <a:rPr lang="de-DE" altLang="de-DE" dirty="0"/>
              <a:t>Sport</a:t>
            </a:r>
          </a:p>
          <a:p>
            <a:pPr lvl="1"/>
            <a:r>
              <a:rPr lang="de-DE" altLang="de-DE" dirty="0"/>
              <a:t>Vernetztes Auto</a:t>
            </a:r>
          </a:p>
          <a:p>
            <a:pPr lvl="1"/>
            <a:r>
              <a:rPr lang="de-DE" altLang="de-DE" dirty="0"/>
              <a:t>Wetter</a:t>
            </a:r>
          </a:p>
          <a:p>
            <a:pPr lvl="1"/>
            <a:r>
              <a:rPr lang="de-DE" altLang="de-DE" dirty="0"/>
              <a:t>Wirtschaft &amp; Finanzen</a:t>
            </a:r>
          </a:p>
        </p:txBody>
      </p:sp>
    </p:spTree>
    <p:extLst>
      <p:ext uri="{BB962C8B-B14F-4D97-AF65-F5344CB8AC3E}">
        <p14:creationId xmlns:p14="http://schemas.microsoft.com/office/powerpoint/2010/main" val="37904107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590FD843-D658-0C47-9AD9-08151A17B9C2}"/>
              </a:ext>
            </a:extLst>
          </p:cNvPr>
          <p:cNvSpPr>
            <a:spLocks noGrp="1"/>
          </p:cNvSpPr>
          <p:nvPr>
            <p:ph type="title"/>
          </p:nvPr>
        </p:nvSpPr>
        <p:spPr/>
        <p:txBody>
          <a:bodyPr/>
          <a:lstStyle/>
          <a:p>
            <a:r>
              <a:rPr lang="de-DE" dirty="0"/>
              <a:t>NUTZUNG SPRACHASSISTENTEN IN Ö</a:t>
            </a:r>
          </a:p>
        </p:txBody>
      </p:sp>
      <p:sp>
        <p:nvSpPr>
          <p:cNvPr id="6" name="Textplatzhalter 5">
            <a:extLst>
              <a:ext uri="{FF2B5EF4-FFF2-40B4-BE49-F238E27FC236}">
                <a16:creationId xmlns:a16="http://schemas.microsoft.com/office/drawing/2014/main" id="{D5BF4E56-A0AE-9840-AE8F-24484E30EA03}"/>
              </a:ext>
            </a:extLst>
          </p:cNvPr>
          <p:cNvSpPr>
            <a:spLocks noGrp="1"/>
          </p:cNvSpPr>
          <p:nvPr>
            <p:ph type="body" sz="quarter" idx="11"/>
          </p:nvPr>
        </p:nvSpPr>
        <p:spPr>
          <a:xfrm>
            <a:off x="648000" y="879474"/>
            <a:ext cx="7848000" cy="384721"/>
          </a:xfrm>
        </p:spPr>
        <p:txBody>
          <a:bodyPr/>
          <a:lstStyle/>
          <a:p>
            <a:endParaRPr lang="de-DE" dirty="0"/>
          </a:p>
        </p:txBody>
      </p:sp>
      <p:sp>
        <p:nvSpPr>
          <p:cNvPr id="11" name="Textplatzhalter 10">
            <a:extLst>
              <a:ext uri="{FF2B5EF4-FFF2-40B4-BE49-F238E27FC236}">
                <a16:creationId xmlns:a16="http://schemas.microsoft.com/office/drawing/2014/main" id="{980126AD-E41C-3041-84AA-CBCDDAAAB056}"/>
              </a:ext>
            </a:extLst>
          </p:cNvPr>
          <p:cNvSpPr>
            <a:spLocks noGrp="1"/>
          </p:cNvSpPr>
          <p:nvPr>
            <p:ph type="body" sz="quarter" idx="12"/>
          </p:nvPr>
        </p:nvSpPr>
        <p:spPr/>
        <p:txBody>
          <a:bodyPr/>
          <a:lstStyle/>
          <a:p>
            <a:endParaRPr lang="de-AT" dirty="0"/>
          </a:p>
          <a:p>
            <a:endParaRPr lang="de-AT" dirty="0"/>
          </a:p>
          <a:p>
            <a:pPr>
              <a:lnSpc>
                <a:spcPct val="170000"/>
              </a:lnSpc>
            </a:pPr>
            <a:endParaRPr lang="de-AT" dirty="0"/>
          </a:p>
        </p:txBody>
      </p:sp>
      <p:sp>
        <p:nvSpPr>
          <p:cNvPr id="12" name="Foliennummernplatzhalter 11">
            <a:extLst>
              <a:ext uri="{FF2B5EF4-FFF2-40B4-BE49-F238E27FC236}">
                <a16:creationId xmlns:a16="http://schemas.microsoft.com/office/drawing/2014/main" id="{7FFAE626-72ED-D244-A19C-D2AFFA8B5330}"/>
              </a:ext>
            </a:extLst>
          </p:cNvPr>
          <p:cNvSpPr>
            <a:spLocks noGrp="1"/>
          </p:cNvSpPr>
          <p:nvPr>
            <p:ph type="sldNum" sz="quarter" idx="14"/>
          </p:nvPr>
        </p:nvSpPr>
        <p:spPr/>
        <p:txBody>
          <a:bodyPr/>
          <a:lstStyle/>
          <a:p>
            <a:fld id="{ED76730B-340B-944F-97E7-D9AAB3BD5E3F}" type="slidenum">
              <a:rPr lang="de-DE" smtClean="0"/>
              <a:t>17</a:t>
            </a:fld>
            <a:endParaRPr lang="de-DE"/>
          </a:p>
        </p:txBody>
      </p:sp>
      <p:graphicFrame>
        <p:nvGraphicFramePr>
          <p:cNvPr id="7" name="Diagramm 6">
            <a:extLst>
              <a:ext uri="{FF2B5EF4-FFF2-40B4-BE49-F238E27FC236}">
                <a16:creationId xmlns:a16="http://schemas.microsoft.com/office/drawing/2014/main" id="{1D07C5DE-C02C-4D4D-999F-1B9BD131D4DB}"/>
              </a:ext>
            </a:extLst>
          </p:cNvPr>
          <p:cNvGraphicFramePr>
            <a:graphicFrameLocks/>
          </p:cNvGraphicFramePr>
          <p:nvPr>
            <p:extLst>
              <p:ext uri="{D42A27DB-BD31-4B8C-83A1-F6EECF244321}">
                <p14:modId xmlns:p14="http://schemas.microsoft.com/office/powerpoint/2010/main" val="3598348451"/>
              </p:ext>
            </p:extLst>
          </p:nvPr>
        </p:nvGraphicFramePr>
        <p:xfrm>
          <a:off x="468804" y="780632"/>
          <a:ext cx="8205787" cy="392659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045954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590FD843-D658-0C47-9AD9-08151A17B9C2}"/>
              </a:ext>
            </a:extLst>
          </p:cNvPr>
          <p:cNvSpPr>
            <a:spLocks noGrp="1"/>
          </p:cNvSpPr>
          <p:nvPr>
            <p:ph type="title"/>
          </p:nvPr>
        </p:nvSpPr>
        <p:spPr/>
        <p:txBody>
          <a:bodyPr/>
          <a:lstStyle/>
          <a:p>
            <a:r>
              <a:rPr lang="de-DE" dirty="0"/>
              <a:t>SMART SPEAKER – Amazon Echo</a:t>
            </a:r>
          </a:p>
        </p:txBody>
      </p:sp>
      <p:sp>
        <p:nvSpPr>
          <p:cNvPr id="6" name="Textplatzhalter 5">
            <a:extLst>
              <a:ext uri="{FF2B5EF4-FFF2-40B4-BE49-F238E27FC236}">
                <a16:creationId xmlns:a16="http://schemas.microsoft.com/office/drawing/2014/main" id="{D5BF4E56-A0AE-9840-AE8F-24484E30EA03}"/>
              </a:ext>
            </a:extLst>
          </p:cNvPr>
          <p:cNvSpPr>
            <a:spLocks noGrp="1"/>
          </p:cNvSpPr>
          <p:nvPr>
            <p:ph type="body" sz="quarter" idx="11"/>
          </p:nvPr>
        </p:nvSpPr>
        <p:spPr>
          <a:xfrm>
            <a:off x="648000" y="879474"/>
            <a:ext cx="7848000" cy="384721"/>
          </a:xfrm>
        </p:spPr>
        <p:txBody>
          <a:bodyPr/>
          <a:lstStyle/>
          <a:p>
            <a:r>
              <a:rPr lang="de-DE" dirty="0"/>
              <a:t>Alexa App</a:t>
            </a:r>
          </a:p>
        </p:txBody>
      </p:sp>
      <p:sp>
        <p:nvSpPr>
          <p:cNvPr id="11" name="Textplatzhalter 10">
            <a:extLst>
              <a:ext uri="{FF2B5EF4-FFF2-40B4-BE49-F238E27FC236}">
                <a16:creationId xmlns:a16="http://schemas.microsoft.com/office/drawing/2014/main" id="{980126AD-E41C-3041-84AA-CBCDDAAAB056}"/>
              </a:ext>
            </a:extLst>
          </p:cNvPr>
          <p:cNvSpPr>
            <a:spLocks noGrp="1"/>
          </p:cNvSpPr>
          <p:nvPr>
            <p:ph type="body" sz="quarter" idx="12"/>
          </p:nvPr>
        </p:nvSpPr>
        <p:spPr/>
        <p:txBody>
          <a:bodyPr/>
          <a:lstStyle/>
          <a:p>
            <a:endParaRPr lang="de-AT" dirty="0"/>
          </a:p>
          <a:p>
            <a:endParaRPr lang="de-AT" dirty="0"/>
          </a:p>
          <a:p>
            <a:pPr>
              <a:lnSpc>
                <a:spcPct val="170000"/>
              </a:lnSpc>
            </a:pPr>
            <a:endParaRPr lang="de-AT" dirty="0"/>
          </a:p>
        </p:txBody>
      </p:sp>
      <p:sp>
        <p:nvSpPr>
          <p:cNvPr id="12" name="Foliennummernplatzhalter 11">
            <a:extLst>
              <a:ext uri="{FF2B5EF4-FFF2-40B4-BE49-F238E27FC236}">
                <a16:creationId xmlns:a16="http://schemas.microsoft.com/office/drawing/2014/main" id="{7FFAE626-72ED-D244-A19C-D2AFFA8B5330}"/>
              </a:ext>
            </a:extLst>
          </p:cNvPr>
          <p:cNvSpPr>
            <a:spLocks noGrp="1"/>
          </p:cNvSpPr>
          <p:nvPr>
            <p:ph type="sldNum" sz="quarter" idx="14"/>
          </p:nvPr>
        </p:nvSpPr>
        <p:spPr/>
        <p:txBody>
          <a:bodyPr/>
          <a:lstStyle/>
          <a:p>
            <a:fld id="{ED76730B-340B-944F-97E7-D9AAB3BD5E3F}" type="slidenum">
              <a:rPr lang="de-DE" smtClean="0"/>
              <a:t>18</a:t>
            </a:fld>
            <a:endParaRPr lang="de-DE"/>
          </a:p>
        </p:txBody>
      </p:sp>
      <p:pic>
        <p:nvPicPr>
          <p:cNvPr id="3" name="Grafik 2">
            <a:extLst>
              <a:ext uri="{FF2B5EF4-FFF2-40B4-BE49-F238E27FC236}">
                <a16:creationId xmlns:a16="http://schemas.microsoft.com/office/drawing/2014/main" id="{B9334EA3-8F28-4AF1-ACB8-2BEB3C9B6B07}"/>
              </a:ext>
            </a:extLst>
          </p:cNvPr>
          <p:cNvPicPr>
            <a:picLocks noChangeAspect="1"/>
          </p:cNvPicPr>
          <p:nvPr/>
        </p:nvPicPr>
        <p:blipFill>
          <a:blip r:embed="rId3"/>
          <a:stretch>
            <a:fillRect/>
          </a:stretch>
        </p:blipFill>
        <p:spPr>
          <a:xfrm>
            <a:off x="6079132" y="809207"/>
            <a:ext cx="2206649" cy="3879305"/>
          </a:xfrm>
          <a:prstGeom prst="rect">
            <a:avLst/>
          </a:prstGeom>
        </p:spPr>
      </p:pic>
      <p:grpSp>
        <p:nvGrpSpPr>
          <p:cNvPr id="4" name="Gruppieren 3">
            <a:extLst>
              <a:ext uri="{FF2B5EF4-FFF2-40B4-BE49-F238E27FC236}">
                <a16:creationId xmlns:a16="http://schemas.microsoft.com/office/drawing/2014/main" id="{DD8D3BA5-C8B3-42D2-86D1-559993BFEE15}"/>
              </a:ext>
            </a:extLst>
          </p:cNvPr>
          <p:cNvGrpSpPr/>
          <p:nvPr/>
        </p:nvGrpSpPr>
        <p:grpSpPr>
          <a:xfrm>
            <a:off x="2811904" y="780632"/>
            <a:ext cx="2206649" cy="3949582"/>
            <a:chOff x="3652937" y="926761"/>
            <a:chExt cx="2206649" cy="3949582"/>
          </a:xfrm>
        </p:grpSpPr>
        <p:pic>
          <p:nvPicPr>
            <p:cNvPr id="2" name="Grafik 1">
              <a:extLst>
                <a:ext uri="{FF2B5EF4-FFF2-40B4-BE49-F238E27FC236}">
                  <a16:creationId xmlns:a16="http://schemas.microsoft.com/office/drawing/2014/main" id="{FFFCDC90-CAEF-48AF-B7D9-7B12BE353E94}"/>
                </a:ext>
              </a:extLst>
            </p:cNvPr>
            <p:cNvPicPr>
              <a:picLocks noChangeAspect="1"/>
            </p:cNvPicPr>
            <p:nvPr/>
          </p:nvPicPr>
          <p:blipFill rotWithShape="1">
            <a:blip r:embed="rId4"/>
            <a:srcRect t="-886" b="-886"/>
            <a:stretch/>
          </p:blipFill>
          <p:spPr>
            <a:xfrm>
              <a:off x="3652937" y="926761"/>
              <a:ext cx="2206649" cy="3949582"/>
            </a:xfrm>
            <a:prstGeom prst="rect">
              <a:avLst/>
            </a:prstGeom>
          </p:spPr>
        </p:pic>
        <p:pic>
          <p:nvPicPr>
            <p:cNvPr id="9" name="Inhaltsplatzhalter 30" descr="Ein Bild, das Screenshot enthält.&#10;&#10;Automatisch generierte Beschreibung">
              <a:extLst>
                <a:ext uri="{FF2B5EF4-FFF2-40B4-BE49-F238E27FC236}">
                  <a16:creationId xmlns:a16="http://schemas.microsoft.com/office/drawing/2014/main" id="{D46EAE5F-C2D5-4372-8593-525BBC32444A}"/>
                </a:ext>
              </a:extLst>
            </p:cNvPr>
            <p:cNvPicPr>
              <a:picLocks noChangeAspect="1"/>
            </p:cNvPicPr>
            <p:nvPr/>
          </p:nvPicPr>
          <p:blipFill rotWithShape="1">
            <a:blip r:embed="rId5">
              <a:extLst>
                <a:ext uri="{28A0092B-C50C-407E-A947-70E740481C1C}">
                  <a14:useLocalDpi xmlns:a14="http://schemas.microsoft.com/office/drawing/2010/main" val="0"/>
                </a:ext>
              </a:extLst>
            </a:blip>
            <a:srcRect b="10719"/>
            <a:stretch/>
          </p:blipFill>
          <p:spPr>
            <a:xfrm>
              <a:off x="3915229" y="1561682"/>
              <a:ext cx="1715389" cy="2674107"/>
            </a:xfrm>
            <a:prstGeom prst="rect">
              <a:avLst/>
            </a:prstGeom>
          </p:spPr>
        </p:pic>
      </p:grpSp>
      <p:sp>
        <p:nvSpPr>
          <p:cNvPr id="13" name="Textplatzhalter 5">
            <a:extLst>
              <a:ext uri="{FF2B5EF4-FFF2-40B4-BE49-F238E27FC236}">
                <a16:creationId xmlns:a16="http://schemas.microsoft.com/office/drawing/2014/main" id="{0916AB0D-71DD-48A4-A609-841D33345DA5}"/>
              </a:ext>
            </a:extLst>
          </p:cNvPr>
          <p:cNvSpPr txBox="1">
            <a:spLocks/>
          </p:cNvSpPr>
          <p:nvPr/>
        </p:nvSpPr>
        <p:spPr>
          <a:xfrm>
            <a:off x="3060004" y="4763495"/>
            <a:ext cx="1743771" cy="153888"/>
          </a:xfrm>
          <a:prstGeom prst="rect">
            <a:avLst/>
          </a:prstGeom>
        </p:spPr>
        <p:txBody>
          <a:bodyPr vert="horz" lIns="0" tIns="0" rIns="0" bIns="0" rtlCol="0" anchor="ctr"/>
          <a:lstStyle>
            <a:defPPr>
              <a:defRPr lang="en-US"/>
            </a:defPPr>
            <a:lvl1pPr marL="0" algn="l" defTabSz="457200" rtl="0" eaLnBrk="1" latinLnBrk="0" hangingPunct="1">
              <a:defRPr sz="1000" b="0" i="0" kern="1200">
                <a:solidFill>
                  <a:schemeClr val="tx1">
                    <a:tint val="75000"/>
                  </a:schemeClr>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de-DE" dirty="0"/>
              <a:t>Abb.: Download im Store</a:t>
            </a:r>
          </a:p>
        </p:txBody>
      </p:sp>
      <p:sp>
        <p:nvSpPr>
          <p:cNvPr id="14" name="Textplatzhalter 5">
            <a:extLst>
              <a:ext uri="{FF2B5EF4-FFF2-40B4-BE49-F238E27FC236}">
                <a16:creationId xmlns:a16="http://schemas.microsoft.com/office/drawing/2014/main" id="{80EAF603-8E4E-4F12-AA8E-720C29225A9C}"/>
              </a:ext>
            </a:extLst>
          </p:cNvPr>
          <p:cNvSpPr txBox="1">
            <a:spLocks/>
          </p:cNvSpPr>
          <p:nvPr/>
        </p:nvSpPr>
        <p:spPr>
          <a:xfrm>
            <a:off x="6310570" y="4758644"/>
            <a:ext cx="1743771" cy="153888"/>
          </a:xfrm>
          <a:prstGeom prst="rect">
            <a:avLst/>
          </a:prstGeom>
        </p:spPr>
        <p:txBody>
          <a:bodyPr vert="horz" lIns="0" tIns="0" rIns="0" bIns="0" rtlCol="0" anchor="ctr"/>
          <a:lstStyle>
            <a:defPPr>
              <a:defRPr lang="en-US"/>
            </a:defPPr>
            <a:lvl1pPr marL="0" algn="l" defTabSz="457200" rtl="0" eaLnBrk="1" latinLnBrk="0" hangingPunct="1">
              <a:defRPr sz="1000" b="0" i="0" kern="1200">
                <a:solidFill>
                  <a:schemeClr val="tx1">
                    <a:tint val="75000"/>
                  </a:schemeClr>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de-DE" dirty="0"/>
              <a:t>Abb.: Anmeldebildschirm</a:t>
            </a:r>
          </a:p>
        </p:txBody>
      </p:sp>
    </p:spTree>
    <p:extLst>
      <p:ext uri="{BB962C8B-B14F-4D97-AF65-F5344CB8AC3E}">
        <p14:creationId xmlns:p14="http://schemas.microsoft.com/office/powerpoint/2010/main" val="19686645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590FD843-D658-0C47-9AD9-08151A17B9C2}"/>
              </a:ext>
            </a:extLst>
          </p:cNvPr>
          <p:cNvSpPr>
            <a:spLocks noGrp="1"/>
          </p:cNvSpPr>
          <p:nvPr>
            <p:ph type="title"/>
          </p:nvPr>
        </p:nvSpPr>
        <p:spPr/>
        <p:txBody>
          <a:bodyPr/>
          <a:lstStyle/>
          <a:p>
            <a:r>
              <a:rPr lang="de-DE" dirty="0"/>
              <a:t>ALEXA-APP</a:t>
            </a:r>
          </a:p>
        </p:txBody>
      </p:sp>
      <p:sp>
        <p:nvSpPr>
          <p:cNvPr id="6" name="Textplatzhalter 5">
            <a:extLst>
              <a:ext uri="{FF2B5EF4-FFF2-40B4-BE49-F238E27FC236}">
                <a16:creationId xmlns:a16="http://schemas.microsoft.com/office/drawing/2014/main" id="{D5BF4E56-A0AE-9840-AE8F-24484E30EA03}"/>
              </a:ext>
            </a:extLst>
          </p:cNvPr>
          <p:cNvSpPr>
            <a:spLocks noGrp="1"/>
          </p:cNvSpPr>
          <p:nvPr>
            <p:ph type="body" sz="quarter" idx="11"/>
          </p:nvPr>
        </p:nvSpPr>
        <p:spPr>
          <a:xfrm>
            <a:off x="648000" y="879474"/>
            <a:ext cx="7848000" cy="384721"/>
          </a:xfrm>
        </p:spPr>
        <p:txBody>
          <a:bodyPr/>
          <a:lstStyle/>
          <a:p>
            <a:endParaRPr lang="de-DE" dirty="0"/>
          </a:p>
        </p:txBody>
      </p:sp>
      <p:sp>
        <p:nvSpPr>
          <p:cNvPr id="11" name="Textplatzhalter 10">
            <a:extLst>
              <a:ext uri="{FF2B5EF4-FFF2-40B4-BE49-F238E27FC236}">
                <a16:creationId xmlns:a16="http://schemas.microsoft.com/office/drawing/2014/main" id="{980126AD-E41C-3041-84AA-CBCDDAAAB056}"/>
              </a:ext>
            </a:extLst>
          </p:cNvPr>
          <p:cNvSpPr>
            <a:spLocks noGrp="1"/>
          </p:cNvSpPr>
          <p:nvPr>
            <p:ph type="body" sz="quarter" idx="12"/>
          </p:nvPr>
        </p:nvSpPr>
        <p:spPr/>
        <p:txBody>
          <a:bodyPr/>
          <a:lstStyle/>
          <a:p>
            <a:endParaRPr lang="de-AT" dirty="0"/>
          </a:p>
          <a:p>
            <a:endParaRPr lang="de-AT" dirty="0"/>
          </a:p>
          <a:p>
            <a:pPr>
              <a:lnSpc>
                <a:spcPct val="170000"/>
              </a:lnSpc>
            </a:pPr>
            <a:endParaRPr lang="de-AT" dirty="0"/>
          </a:p>
        </p:txBody>
      </p:sp>
      <p:sp>
        <p:nvSpPr>
          <p:cNvPr id="12" name="Foliennummernplatzhalter 11">
            <a:extLst>
              <a:ext uri="{FF2B5EF4-FFF2-40B4-BE49-F238E27FC236}">
                <a16:creationId xmlns:a16="http://schemas.microsoft.com/office/drawing/2014/main" id="{7FFAE626-72ED-D244-A19C-D2AFFA8B5330}"/>
              </a:ext>
            </a:extLst>
          </p:cNvPr>
          <p:cNvSpPr>
            <a:spLocks noGrp="1"/>
          </p:cNvSpPr>
          <p:nvPr>
            <p:ph type="sldNum" sz="quarter" idx="14"/>
          </p:nvPr>
        </p:nvSpPr>
        <p:spPr/>
        <p:txBody>
          <a:bodyPr/>
          <a:lstStyle/>
          <a:p>
            <a:fld id="{ED76730B-340B-944F-97E7-D9AAB3BD5E3F}" type="slidenum">
              <a:rPr lang="de-DE" smtClean="0"/>
              <a:t>19</a:t>
            </a:fld>
            <a:endParaRPr lang="de-DE"/>
          </a:p>
        </p:txBody>
      </p:sp>
      <p:grpSp>
        <p:nvGrpSpPr>
          <p:cNvPr id="15" name="Gruppieren 14">
            <a:extLst>
              <a:ext uri="{FF2B5EF4-FFF2-40B4-BE49-F238E27FC236}">
                <a16:creationId xmlns:a16="http://schemas.microsoft.com/office/drawing/2014/main" id="{2CDADAEC-76B4-4724-9306-EECC29A7C27E}"/>
              </a:ext>
            </a:extLst>
          </p:cNvPr>
          <p:cNvGrpSpPr/>
          <p:nvPr/>
        </p:nvGrpSpPr>
        <p:grpSpPr>
          <a:xfrm>
            <a:off x="835530" y="818118"/>
            <a:ext cx="2205786" cy="3949180"/>
            <a:chOff x="838200" y="466479"/>
            <a:chExt cx="3366000" cy="6026396"/>
          </a:xfrm>
        </p:grpSpPr>
        <p:pic>
          <p:nvPicPr>
            <p:cNvPr id="16" name="Grafik 15" descr="Ein Bild, das Monitor, Elektronik, Bildschirm, Computer enthält.&#10;&#10;Automatisch generierte Beschreibung">
              <a:extLst>
                <a:ext uri="{FF2B5EF4-FFF2-40B4-BE49-F238E27FC236}">
                  <a16:creationId xmlns:a16="http://schemas.microsoft.com/office/drawing/2014/main" id="{15AF68C6-3ED1-40A5-AEAA-343D18C5F5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466479"/>
              <a:ext cx="3366000" cy="6026396"/>
            </a:xfrm>
            <a:prstGeom prst="rect">
              <a:avLst/>
            </a:prstGeom>
          </p:spPr>
        </p:pic>
        <p:pic>
          <p:nvPicPr>
            <p:cNvPr id="17" name="Grafik 16" descr="Ein Bild, das Elektronik, Telefon, Mobiltelefon, schwarz enthält.&#10;&#10;Automatisch generierte Beschreibung">
              <a:extLst>
                <a:ext uri="{FF2B5EF4-FFF2-40B4-BE49-F238E27FC236}">
                  <a16:creationId xmlns:a16="http://schemas.microsoft.com/office/drawing/2014/main" id="{88C6F576-F5CA-4980-94BE-6910D2D4515A}"/>
                </a:ext>
              </a:extLst>
            </p:cNvPr>
            <p:cNvPicPr>
              <a:picLocks noChangeAspect="1"/>
            </p:cNvPicPr>
            <p:nvPr/>
          </p:nvPicPr>
          <p:blipFill rotWithShape="1">
            <a:blip r:embed="rId4">
              <a:extLst>
                <a:ext uri="{28A0092B-C50C-407E-A947-70E740481C1C}">
                  <a14:useLocalDpi xmlns:a14="http://schemas.microsoft.com/office/drawing/2010/main" val="0"/>
                </a:ext>
              </a:extLst>
            </a:blip>
            <a:srcRect b="26718"/>
            <a:stretch/>
          </p:blipFill>
          <p:spPr>
            <a:xfrm>
              <a:off x="1179570" y="1349671"/>
              <a:ext cx="2736000" cy="4341445"/>
            </a:xfrm>
            <a:prstGeom prst="rect">
              <a:avLst/>
            </a:prstGeom>
          </p:spPr>
        </p:pic>
        <p:pic>
          <p:nvPicPr>
            <p:cNvPr id="18" name="Grafik 17" descr="Ein Bild, das Elektronik, Telefon, Mobiltelefon, schwarz enthält.&#10;&#10;Automatisch generierte Beschreibung">
              <a:extLst>
                <a:ext uri="{FF2B5EF4-FFF2-40B4-BE49-F238E27FC236}">
                  <a16:creationId xmlns:a16="http://schemas.microsoft.com/office/drawing/2014/main" id="{F28E4CEA-6AC1-471E-9FA4-236B9546369C}"/>
                </a:ext>
              </a:extLst>
            </p:cNvPr>
            <p:cNvPicPr>
              <a:picLocks noChangeAspect="1"/>
            </p:cNvPicPr>
            <p:nvPr/>
          </p:nvPicPr>
          <p:blipFill rotWithShape="1">
            <a:blip r:embed="rId4">
              <a:extLst>
                <a:ext uri="{28A0092B-C50C-407E-A947-70E740481C1C}">
                  <a14:useLocalDpi xmlns:a14="http://schemas.microsoft.com/office/drawing/2010/main" val="0"/>
                </a:ext>
              </a:extLst>
            </a:blip>
            <a:srcRect t="87065"/>
            <a:stretch/>
          </p:blipFill>
          <p:spPr>
            <a:xfrm>
              <a:off x="1155804" y="4924800"/>
              <a:ext cx="2736000" cy="766316"/>
            </a:xfrm>
            <a:prstGeom prst="rect">
              <a:avLst/>
            </a:prstGeom>
          </p:spPr>
        </p:pic>
      </p:grpSp>
      <p:grpSp>
        <p:nvGrpSpPr>
          <p:cNvPr id="19" name="Gruppieren 18">
            <a:extLst>
              <a:ext uri="{FF2B5EF4-FFF2-40B4-BE49-F238E27FC236}">
                <a16:creationId xmlns:a16="http://schemas.microsoft.com/office/drawing/2014/main" id="{9B6BCBBE-949C-467F-B917-831AEA59842D}"/>
              </a:ext>
            </a:extLst>
          </p:cNvPr>
          <p:cNvGrpSpPr/>
          <p:nvPr/>
        </p:nvGrpSpPr>
        <p:grpSpPr>
          <a:xfrm>
            <a:off x="3457798" y="811484"/>
            <a:ext cx="2231145" cy="3994582"/>
            <a:chOff x="4413000" y="466479"/>
            <a:chExt cx="3366000" cy="6026396"/>
          </a:xfrm>
        </p:grpSpPr>
        <p:pic>
          <p:nvPicPr>
            <p:cNvPr id="20" name="Grafik 19" descr="Ein Bild, das Monitor, Elektronik, Bildschirm, Computer enthält.&#10;&#10;Automatisch generierte Beschreibung">
              <a:extLst>
                <a:ext uri="{FF2B5EF4-FFF2-40B4-BE49-F238E27FC236}">
                  <a16:creationId xmlns:a16="http://schemas.microsoft.com/office/drawing/2014/main" id="{19A61D80-DE41-49B5-80E4-6E85D1D4F7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3000" y="466479"/>
              <a:ext cx="3366000" cy="6026396"/>
            </a:xfrm>
            <a:prstGeom prst="rect">
              <a:avLst/>
            </a:prstGeom>
          </p:spPr>
        </p:pic>
        <p:pic>
          <p:nvPicPr>
            <p:cNvPr id="21" name="Grafik 20" descr="Ein Bild, das Elektronik, Monitor, Mobiltelefon, schwarz enthält.&#10;&#10;Automatisch generierte Beschreibung">
              <a:extLst>
                <a:ext uri="{FF2B5EF4-FFF2-40B4-BE49-F238E27FC236}">
                  <a16:creationId xmlns:a16="http://schemas.microsoft.com/office/drawing/2014/main" id="{E24FE67C-A98E-488F-9DE6-EB2B879C0DA9}"/>
                </a:ext>
              </a:extLst>
            </p:cNvPr>
            <p:cNvPicPr>
              <a:picLocks noChangeAspect="1"/>
            </p:cNvPicPr>
            <p:nvPr/>
          </p:nvPicPr>
          <p:blipFill rotWithShape="1">
            <a:blip r:embed="rId5">
              <a:extLst>
                <a:ext uri="{28A0092B-C50C-407E-A947-70E740481C1C}">
                  <a14:useLocalDpi xmlns:a14="http://schemas.microsoft.com/office/drawing/2010/main" val="0"/>
                </a:ext>
              </a:extLst>
            </a:blip>
            <a:srcRect b="26643"/>
            <a:stretch/>
          </p:blipFill>
          <p:spPr>
            <a:xfrm>
              <a:off x="4752792" y="1345216"/>
              <a:ext cx="2736000" cy="4345900"/>
            </a:xfrm>
            <a:prstGeom prst="rect">
              <a:avLst/>
            </a:prstGeom>
            <a:ln>
              <a:noFill/>
            </a:ln>
          </p:spPr>
        </p:pic>
        <p:pic>
          <p:nvPicPr>
            <p:cNvPr id="22" name="Grafik 21" descr="Ein Bild, das Elektronik, Monitor, Mobiltelefon, schwarz enthält.&#10;&#10;Automatisch generierte Beschreibung">
              <a:extLst>
                <a:ext uri="{FF2B5EF4-FFF2-40B4-BE49-F238E27FC236}">
                  <a16:creationId xmlns:a16="http://schemas.microsoft.com/office/drawing/2014/main" id="{950F6AA5-40D3-41FE-92B0-1BBD074411EF}"/>
                </a:ext>
              </a:extLst>
            </p:cNvPr>
            <p:cNvPicPr>
              <a:picLocks noChangeAspect="1"/>
            </p:cNvPicPr>
            <p:nvPr/>
          </p:nvPicPr>
          <p:blipFill rotWithShape="1">
            <a:blip r:embed="rId5">
              <a:extLst>
                <a:ext uri="{28A0092B-C50C-407E-A947-70E740481C1C}">
                  <a14:useLocalDpi xmlns:a14="http://schemas.microsoft.com/office/drawing/2010/main" val="0"/>
                </a:ext>
              </a:extLst>
            </a:blip>
            <a:srcRect t="88522"/>
            <a:stretch/>
          </p:blipFill>
          <p:spPr>
            <a:xfrm>
              <a:off x="4752692" y="5011142"/>
              <a:ext cx="2736000" cy="679974"/>
            </a:xfrm>
            <a:prstGeom prst="rect">
              <a:avLst/>
            </a:prstGeom>
            <a:ln>
              <a:noFill/>
            </a:ln>
          </p:spPr>
        </p:pic>
      </p:grpSp>
      <p:grpSp>
        <p:nvGrpSpPr>
          <p:cNvPr id="23" name="Gruppieren 22">
            <a:extLst>
              <a:ext uri="{FF2B5EF4-FFF2-40B4-BE49-F238E27FC236}">
                <a16:creationId xmlns:a16="http://schemas.microsoft.com/office/drawing/2014/main" id="{9D606A61-9F0B-4875-AAC7-90659501555F}"/>
              </a:ext>
            </a:extLst>
          </p:cNvPr>
          <p:cNvGrpSpPr/>
          <p:nvPr/>
        </p:nvGrpSpPr>
        <p:grpSpPr>
          <a:xfrm>
            <a:off x="6105426" y="797202"/>
            <a:ext cx="2221890" cy="3978012"/>
            <a:chOff x="7987800" y="415802"/>
            <a:chExt cx="3366000" cy="6026396"/>
          </a:xfrm>
        </p:grpSpPr>
        <p:pic>
          <p:nvPicPr>
            <p:cNvPr id="24" name="Grafik 23" descr="Ein Bild, das Monitor, Elektronik, Bildschirm, Computer enthält.&#10;&#10;Automatisch generierte Beschreibung">
              <a:extLst>
                <a:ext uri="{FF2B5EF4-FFF2-40B4-BE49-F238E27FC236}">
                  <a16:creationId xmlns:a16="http://schemas.microsoft.com/office/drawing/2014/main" id="{01346C0D-A90F-478B-99C5-4B40D05799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7800" y="415802"/>
              <a:ext cx="3366000" cy="6026396"/>
            </a:xfrm>
            <a:prstGeom prst="rect">
              <a:avLst/>
            </a:prstGeom>
          </p:spPr>
        </p:pic>
        <p:pic>
          <p:nvPicPr>
            <p:cNvPr id="25" name="Grafik 24" descr="Ein Bild, das Screenshot enthält.&#10;&#10;Automatisch generierte Beschreibung">
              <a:extLst>
                <a:ext uri="{FF2B5EF4-FFF2-40B4-BE49-F238E27FC236}">
                  <a16:creationId xmlns:a16="http://schemas.microsoft.com/office/drawing/2014/main" id="{8229032F-4602-464C-8FCA-3B4E04B44C6B}"/>
                </a:ext>
              </a:extLst>
            </p:cNvPr>
            <p:cNvPicPr>
              <a:picLocks noChangeAspect="1"/>
            </p:cNvPicPr>
            <p:nvPr/>
          </p:nvPicPr>
          <p:blipFill rotWithShape="1">
            <a:blip r:embed="rId6">
              <a:extLst>
                <a:ext uri="{28A0092B-C50C-407E-A947-70E740481C1C}">
                  <a14:useLocalDpi xmlns:a14="http://schemas.microsoft.com/office/drawing/2010/main" val="0"/>
                </a:ext>
              </a:extLst>
            </a:blip>
            <a:srcRect b="27467"/>
            <a:stretch/>
          </p:blipFill>
          <p:spPr>
            <a:xfrm>
              <a:off x="8327492" y="1298444"/>
              <a:ext cx="2764310" cy="4341600"/>
            </a:xfrm>
            <a:prstGeom prst="rect">
              <a:avLst/>
            </a:prstGeom>
            <a:ln>
              <a:noFill/>
            </a:ln>
          </p:spPr>
        </p:pic>
        <p:pic>
          <p:nvPicPr>
            <p:cNvPr id="26" name="Grafik 25" descr="Ein Bild, das Screenshot enthält.&#10;&#10;Automatisch generierte Beschreibung">
              <a:extLst>
                <a:ext uri="{FF2B5EF4-FFF2-40B4-BE49-F238E27FC236}">
                  <a16:creationId xmlns:a16="http://schemas.microsoft.com/office/drawing/2014/main" id="{703DE1C7-8B05-4766-B796-2CA86B98FAED}"/>
                </a:ext>
              </a:extLst>
            </p:cNvPr>
            <p:cNvPicPr>
              <a:picLocks noChangeAspect="1"/>
            </p:cNvPicPr>
            <p:nvPr/>
          </p:nvPicPr>
          <p:blipFill rotWithShape="1">
            <a:blip r:embed="rId6">
              <a:extLst>
                <a:ext uri="{28A0092B-C50C-407E-A947-70E740481C1C}">
                  <a14:useLocalDpi xmlns:a14="http://schemas.microsoft.com/office/drawing/2010/main" val="0"/>
                </a:ext>
              </a:extLst>
            </a:blip>
            <a:srcRect t="88310"/>
            <a:stretch/>
          </p:blipFill>
          <p:spPr>
            <a:xfrm>
              <a:off x="8327492" y="4924800"/>
              <a:ext cx="2736000" cy="692576"/>
            </a:xfrm>
            <a:prstGeom prst="rect">
              <a:avLst/>
            </a:prstGeom>
            <a:ln>
              <a:noFill/>
            </a:ln>
          </p:spPr>
        </p:pic>
      </p:grpSp>
    </p:spTree>
    <p:extLst>
      <p:ext uri="{BB962C8B-B14F-4D97-AF65-F5344CB8AC3E}">
        <p14:creationId xmlns:p14="http://schemas.microsoft.com/office/powerpoint/2010/main" val="30249372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801981-79BE-664F-8842-8A5613F73F4E}"/>
              </a:ext>
            </a:extLst>
          </p:cNvPr>
          <p:cNvSpPr>
            <a:spLocks noGrp="1"/>
          </p:cNvSpPr>
          <p:nvPr>
            <p:ph type="title"/>
          </p:nvPr>
        </p:nvSpPr>
        <p:spPr>
          <a:xfrm>
            <a:off x="648000" y="337434"/>
            <a:ext cx="7848000" cy="443198"/>
          </a:xfrm>
        </p:spPr>
        <p:txBody>
          <a:bodyPr/>
          <a:lstStyle/>
          <a:p>
            <a:r>
              <a:rPr lang="de-DE" dirty="0"/>
              <a:t>SPRECHEN STATT TIPPEN?!</a:t>
            </a:r>
          </a:p>
        </p:txBody>
      </p:sp>
      <p:sp>
        <p:nvSpPr>
          <p:cNvPr id="3" name="Textplatzhalter 2">
            <a:extLst>
              <a:ext uri="{FF2B5EF4-FFF2-40B4-BE49-F238E27FC236}">
                <a16:creationId xmlns:a16="http://schemas.microsoft.com/office/drawing/2014/main" id="{5C39EAD7-9E57-B34A-B1A7-5E38EB049B1D}"/>
              </a:ext>
            </a:extLst>
          </p:cNvPr>
          <p:cNvSpPr>
            <a:spLocks noGrp="1"/>
          </p:cNvSpPr>
          <p:nvPr>
            <p:ph type="body" sz="quarter" idx="11"/>
          </p:nvPr>
        </p:nvSpPr>
        <p:spPr>
          <a:xfrm>
            <a:off x="648000" y="879474"/>
            <a:ext cx="7848000" cy="384721"/>
          </a:xfrm>
        </p:spPr>
        <p:txBody>
          <a:bodyPr/>
          <a:lstStyle/>
          <a:p>
            <a:r>
              <a:rPr lang="de-DE" dirty="0"/>
              <a:t>Überblick</a:t>
            </a:r>
          </a:p>
        </p:txBody>
      </p:sp>
      <p:sp>
        <p:nvSpPr>
          <p:cNvPr id="4" name="Textplatzhalter 3">
            <a:extLst>
              <a:ext uri="{FF2B5EF4-FFF2-40B4-BE49-F238E27FC236}">
                <a16:creationId xmlns:a16="http://schemas.microsoft.com/office/drawing/2014/main" id="{A0E01FA2-1CB5-4241-86E2-8598C28C71AA}"/>
              </a:ext>
            </a:extLst>
          </p:cNvPr>
          <p:cNvSpPr>
            <a:spLocks noGrp="1"/>
          </p:cNvSpPr>
          <p:nvPr>
            <p:ph type="body" sz="quarter" idx="12"/>
          </p:nvPr>
        </p:nvSpPr>
        <p:spPr/>
        <p:txBody>
          <a:bodyPr>
            <a:normAutofit/>
          </a:bodyPr>
          <a:lstStyle/>
          <a:p>
            <a:pPr lvl="1"/>
            <a:r>
              <a:rPr lang="de-DE" dirty="0"/>
              <a:t>Begriffe</a:t>
            </a:r>
          </a:p>
          <a:p>
            <a:pPr lvl="1"/>
            <a:r>
              <a:rPr lang="de-DE" dirty="0"/>
              <a:t>Funktionen</a:t>
            </a:r>
          </a:p>
          <a:p>
            <a:pPr lvl="1"/>
            <a:r>
              <a:rPr lang="de-DE" dirty="0"/>
              <a:t>Geräte-Übersicht</a:t>
            </a:r>
          </a:p>
          <a:p>
            <a:pPr lvl="1"/>
            <a:r>
              <a:rPr lang="de-DE" dirty="0"/>
              <a:t>Alexa, sprich mit uns!</a:t>
            </a:r>
          </a:p>
        </p:txBody>
      </p:sp>
      <p:pic>
        <p:nvPicPr>
          <p:cNvPr id="7" name="Bildplatzhalter 6" descr="Ein Bild, das sitzend, schwarz, Tisch, klein enthält.&#10;&#10;Automatisch generierte Beschreibung">
            <a:extLst>
              <a:ext uri="{FF2B5EF4-FFF2-40B4-BE49-F238E27FC236}">
                <a16:creationId xmlns:a16="http://schemas.microsoft.com/office/drawing/2014/main" id="{1B8753EE-90BD-42A9-B505-B901DD4346B0}"/>
              </a:ext>
            </a:extLst>
          </p:cNvPr>
          <p:cNvPicPr>
            <a:picLocks noGrp="1" noChangeAspect="1"/>
          </p:cNvPicPr>
          <p:nvPr>
            <p:ph type="pic" sz="quarter" idx="13"/>
          </p:nvPr>
        </p:nvPicPr>
        <p:blipFill>
          <a:blip r:embed="rId3"/>
          <a:stretch>
            <a:fillRect/>
          </a:stretch>
        </p:blipFill>
        <p:spPr>
          <a:xfrm>
            <a:off x="4859042" y="1266807"/>
            <a:ext cx="3048000" cy="3048000"/>
          </a:xfrm>
        </p:spPr>
      </p:pic>
      <p:sp>
        <p:nvSpPr>
          <p:cNvPr id="6" name="Textplatzhalter 5">
            <a:extLst>
              <a:ext uri="{FF2B5EF4-FFF2-40B4-BE49-F238E27FC236}">
                <a16:creationId xmlns:a16="http://schemas.microsoft.com/office/drawing/2014/main" id="{B361E0FD-B3B8-8A4E-8BA1-F6BBF4FA98B8}"/>
              </a:ext>
            </a:extLst>
          </p:cNvPr>
          <p:cNvSpPr>
            <a:spLocks noGrp="1"/>
          </p:cNvSpPr>
          <p:nvPr>
            <p:ph type="body" sz="quarter" idx="14"/>
          </p:nvPr>
        </p:nvSpPr>
        <p:spPr>
          <a:xfrm>
            <a:off x="4859038" y="4325501"/>
            <a:ext cx="3636962" cy="153888"/>
          </a:xfrm>
        </p:spPr>
        <p:txBody>
          <a:bodyPr/>
          <a:lstStyle/>
          <a:p>
            <a:r>
              <a:rPr lang="de-DE" dirty="0"/>
              <a:t>Abb.: Amazon Echo Plus</a:t>
            </a:r>
          </a:p>
        </p:txBody>
      </p:sp>
      <p:sp>
        <p:nvSpPr>
          <p:cNvPr id="8" name="Foliennummernplatzhalter 7">
            <a:extLst>
              <a:ext uri="{FF2B5EF4-FFF2-40B4-BE49-F238E27FC236}">
                <a16:creationId xmlns:a16="http://schemas.microsoft.com/office/drawing/2014/main" id="{F3FD3AB2-9782-4A4F-8D88-E1C49A2C5393}"/>
              </a:ext>
            </a:extLst>
          </p:cNvPr>
          <p:cNvSpPr>
            <a:spLocks noGrp="1"/>
          </p:cNvSpPr>
          <p:nvPr>
            <p:ph type="sldNum" sz="quarter" idx="16"/>
          </p:nvPr>
        </p:nvSpPr>
        <p:spPr/>
        <p:txBody>
          <a:bodyPr/>
          <a:lstStyle/>
          <a:p>
            <a:fld id="{ED76730B-340B-944F-97E7-D9AAB3BD5E3F}" type="slidenum">
              <a:rPr lang="de-DE" smtClean="0"/>
              <a:t>2</a:t>
            </a:fld>
            <a:endParaRPr lang="de-DE"/>
          </a:p>
        </p:txBody>
      </p:sp>
    </p:spTree>
    <p:extLst>
      <p:ext uri="{BB962C8B-B14F-4D97-AF65-F5344CB8AC3E}">
        <p14:creationId xmlns:p14="http://schemas.microsoft.com/office/powerpoint/2010/main" val="13021098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DDD389-FB34-46F3-927A-5B6BE0BEDAC5}"/>
              </a:ext>
            </a:extLst>
          </p:cNvPr>
          <p:cNvSpPr>
            <a:spLocks noGrp="1"/>
          </p:cNvSpPr>
          <p:nvPr>
            <p:ph type="title"/>
          </p:nvPr>
        </p:nvSpPr>
        <p:spPr/>
        <p:txBody>
          <a:bodyPr/>
          <a:lstStyle/>
          <a:p>
            <a:r>
              <a:rPr lang="de-DE" dirty="0"/>
              <a:t>ZUM AUSPROBIEREN</a:t>
            </a:r>
            <a:endParaRPr lang="de-AT" dirty="0"/>
          </a:p>
        </p:txBody>
      </p:sp>
      <p:sp>
        <p:nvSpPr>
          <p:cNvPr id="3" name="Textplatzhalter 2">
            <a:extLst>
              <a:ext uri="{FF2B5EF4-FFF2-40B4-BE49-F238E27FC236}">
                <a16:creationId xmlns:a16="http://schemas.microsoft.com/office/drawing/2014/main" id="{BEAA58C8-6523-41D9-BE45-DB43F1C29D8C}"/>
              </a:ext>
            </a:extLst>
          </p:cNvPr>
          <p:cNvSpPr>
            <a:spLocks noGrp="1"/>
          </p:cNvSpPr>
          <p:nvPr>
            <p:ph type="body" sz="quarter" idx="11"/>
          </p:nvPr>
        </p:nvSpPr>
        <p:spPr>
          <a:xfrm>
            <a:off x="648000" y="879474"/>
            <a:ext cx="7848000" cy="384721"/>
          </a:xfrm>
        </p:spPr>
        <p:txBody>
          <a:bodyPr/>
          <a:lstStyle/>
          <a:p>
            <a:r>
              <a:rPr lang="de-DE" dirty="0"/>
              <a:t>Aktivierungswort nicht vergessen!</a:t>
            </a:r>
            <a:endParaRPr lang="de-AT" dirty="0"/>
          </a:p>
        </p:txBody>
      </p:sp>
      <p:sp>
        <p:nvSpPr>
          <p:cNvPr id="4" name="Textplatzhalter 3">
            <a:extLst>
              <a:ext uri="{FF2B5EF4-FFF2-40B4-BE49-F238E27FC236}">
                <a16:creationId xmlns:a16="http://schemas.microsoft.com/office/drawing/2014/main" id="{79FB5CEF-C261-4E1E-B219-5438707B54AB}"/>
              </a:ext>
            </a:extLst>
          </p:cNvPr>
          <p:cNvSpPr>
            <a:spLocks noGrp="1"/>
          </p:cNvSpPr>
          <p:nvPr>
            <p:ph type="body" sz="quarter" idx="12"/>
          </p:nvPr>
        </p:nvSpPr>
        <p:spPr/>
        <p:txBody>
          <a:bodyPr>
            <a:normAutofit fontScale="62500" lnSpcReduction="20000"/>
          </a:bodyPr>
          <a:lstStyle/>
          <a:p>
            <a:pPr lvl="1">
              <a:lnSpc>
                <a:spcPct val="120000"/>
              </a:lnSpc>
              <a:buClr>
                <a:srgbClr val="EB9100"/>
              </a:buClr>
            </a:pPr>
            <a:r>
              <a:rPr lang="de-DE" sz="4500" dirty="0"/>
              <a:t>Alexa, was ist in den Nachrichten?</a:t>
            </a:r>
            <a:endParaRPr lang="de-AT" sz="4500" dirty="0"/>
          </a:p>
          <a:p>
            <a:pPr lvl="1">
              <a:lnSpc>
                <a:spcPct val="120000"/>
              </a:lnSpc>
              <a:buClr>
                <a:srgbClr val="EB9100"/>
              </a:buClr>
            </a:pPr>
            <a:r>
              <a:rPr lang="de-AT" sz="4500" dirty="0"/>
              <a:t>Alexa, </a:t>
            </a:r>
            <a:r>
              <a:rPr lang="de-DE" sz="4500" dirty="0"/>
              <a:t>was ist die Hauptstadt von Neuseeland?</a:t>
            </a:r>
          </a:p>
          <a:p>
            <a:pPr lvl="1">
              <a:lnSpc>
                <a:spcPct val="120000"/>
              </a:lnSpc>
              <a:buClr>
                <a:srgbClr val="EB9100"/>
              </a:buClr>
            </a:pPr>
            <a:r>
              <a:rPr lang="de-AT" sz="4500" dirty="0"/>
              <a:t>Alexa, wie viel ist 12 mal 24?</a:t>
            </a:r>
            <a:endParaRPr lang="de-AT" sz="1200" i="1" dirty="0"/>
          </a:p>
          <a:p>
            <a:pPr lvl="1">
              <a:lnSpc>
                <a:spcPct val="120000"/>
              </a:lnSpc>
              <a:buClr>
                <a:srgbClr val="EB9100"/>
              </a:buClr>
            </a:pPr>
            <a:r>
              <a:rPr lang="de-AT" sz="4500" dirty="0"/>
              <a:t>Alexa, wie ist das Wetter heute?</a:t>
            </a:r>
          </a:p>
          <a:p>
            <a:pPr lvl="1">
              <a:lnSpc>
                <a:spcPct val="120000"/>
              </a:lnSpc>
              <a:buClr>
                <a:srgbClr val="EB9100"/>
              </a:buClr>
            </a:pPr>
            <a:r>
              <a:rPr lang="de-AT" sz="4500" dirty="0"/>
              <a:t>Alexa, spiel Entspannungsmusik.</a:t>
            </a:r>
          </a:p>
          <a:p>
            <a:pPr lvl="1">
              <a:lnSpc>
                <a:spcPct val="120000"/>
              </a:lnSpc>
              <a:buClr>
                <a:srgbClr val="EB9100"/>
              </a:buClr>
            </a:pPr>
            <a:endParaRPr lang="de-AT" sz="4500" dirty="0"/>
          </a:p>
          <a:p>
            <a:endParaRPr lang="de-AT" dirty="0"/>
          </a:p>
        </p:txBody>
      </p:sp>
      <p:sp>
        <p:nvSpPr>
          <p:cNvPr id="5" name="Foliennummernplatzhalter 4">
            <a:extLst>
              <a:ext uri="{FF2B5EF4-FFF2-40B4-BE49-F238E27FC236}">
                <a16:creationId xmlns:a16="http://schemas.microsoft.com/office/drawing/2014/main" id="{A6AE0153-72C4-4444-ABC6-5701D3AD71BE}"/>
              </a:ext>
            </a:extLst>
          </p:cNvPr>
          <p:cNvSpPr>
            <a:spLocks noGrp="1"/>
          </p:cNvSpPr>
          <p:nvPr>
            <p:ph type="sldNum" sz="quarter" idx="14"/>
          </p:nvPr>
        </p:nvSpPr>
        <p:spPr/>
        <p:txBody>
          <a:bodyPr/>
          <a:lstStyle/>
          <a:p>
            <a:fld id="{ED76730B-340B-944F-97E7-D9AAB3BD5E3F}" type="slidenum">
              <a:rPr lang="de-DE" smtClean="0"/>
              <a:t>20</a:t>
            </a:fld>
            <a:endParaRPr lang="de-DE"/>
          </a:p>
        </p:txBody>
      </p:sp>
    </p:spTree>
    <p:extLst>
      <p:ext uri="{BB962C8B-B14F-4D97-AF65-F5344CB8AC3E}">
        <p14:creationId xmlns:p14="http://schemas.microsoft.com/office/powerpoint/2010/main" val="15398518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DDD389-FB34-46F3-927A-5B6BE0BEDAC5}"/>
              </a:ext>
            </a:extLst>
          </p:cNvPr>
          <p:cNvSpPr>
            <a:spLocks noGrp="1"/>
          </p:cNvSpPr>
          <p:nvPr>
            <p:ph type="title"/>
          </p:nvPr>
        </p:nvSpPr>
        <p:spPr/>
        <p:txBody>
          <a:bodyPr/>
          <a:lstStyle/>
          <a:p>
            <a:r>
              <a:rPr lang="de-DE" dirty="0"/>
              <a:t>ZUM AUSPROBIEREN</a:t>
            </a:r>
            <a:endParaRPr lang="de-AT" dirty="0"/>
          </a:p>
        </p:txBody>
      </p:sp>
      <p:sp>
        <p:nvSpPr>
          <p:cNvPr id="3" name="Textplatzhalter 2">
            <a:extLst>
              <a:ext uri="{FF2B5EF4-FFF2-40B4-BE49-F238E27FC236}">
                <a16:creationId xmlns:a16="http://schemas.microsoft.com/office/drawing/2014/main" id="{BEAA58C8-6523-41D9-BE45-DB43F1C29D8C}"/>
              </a:ext>
            </a:extLst>
          </p:cNvPr>
          <p:cNvSpPr>
            <a:spLocks noGrp="1"/>
          </p:cNvSpPr>
          <p:nvPr>
            <p:ph type="body" sz="quarter" idx="11"/>
          </p:nvPr>
        </p:nvSpPr>
        <p:spPr>
          <a:xfrm>
            <a:off x="648000" y="879474"/>
            <a:ext cx="7848000" cy="384721"/>
          </a:xfrm>
        </p:spPr>
        <p:txBody>
          <a:bodyPr/>
          <a:lstStyle/>
          <a:p>
            <a:r>
              <a:rPr lang="de-DE" dirty="0"/>
              <a:t>Aktivierungswort nicht vergessen!</a:t>
            </a:r>
            <a:endParaRPr lang="de-AT" dirty="0"/>
          </a:p>
        </p:txBody>
      </p:sp>
      <p:sp>
        <p:nvSpPr>
          <p:cNvPr id="4" name="Textplatzhalter 3">
            <a:extLst>
              <a:ext uri="{FF2B5EF4-FFF2-40B4-BE49-F238E27FC236}">
                <a16:creationId xmlns:a16="http://schemas.microsoft.com/office/drawing/2014/main" id="{79FB5CEF-C261-4E1E-B219-5438707B54AB}"/>
              </a:ext>
            </a:extLst>
          </p:cNvPr>
          <p:cNvSpPr>
            <a:spLocks noGrp="1"/>
          </p:cNvSpPr>
          <p:nvPr>
            <p:ph type="body" sz="quarter" idx="12"/>
          </p:nvPr>
        </p:nvSpPr>
        <p:spPr/>
        <p:txBody>
          <a:bodyPr>
            <a:normAutofit fontScale="62500" lnSpcReduction="20000"/>
          </a:bodyPr>
          <a:lstStyle/>
          <a:p>
            <a:pPr lvl="1">
              <a:lnSpc>
                <a:spcPct val="120000"/>
              </a:lnSpc>
              <a:buClr>
                <a:srgbClr val="EB9100"/>
              </a:buClr>
            </a:pPr>
            <a:r>
              <a:rPr lang="de-DE" sz="4500" dirty="0"/>
              <a:t>Alexa, spiel klassische Musik?</a:t>
            </a:r>
            <a:endParaRPr lang="de-AT" sz="4500" dirty="0"/>
          </a:p>
          <a:p>
            <a:pPr lvl="1">
              <a:lnSpc>
                <a:spcPct val="120000"/>
              </a:lnSpc>
              <a:buClr>
                <a:srgbClr val="EB9100"/>
              </a:buClr>
            </a:pPr>
            <a:r>
              <a:rPr lang="de-AT" sz="4500" dirty="0"/>
              <a:t>Alexa, </a:t>
            </a:r>
            <a:r>
              <a:rPr lang="de-DE" sz="4500" dirty="0"/>
              <a:t>überrasch mich?</a:t>
            </a:r>
          </a:p>
          <a:p>
            <a:pPr lvl="1">
              <a:lnSpc>
                <a:spcPct val="120000"/>
              </a:lnSpc>
              <a:buClr>
                <a:srgbClr val="EB9100"/>
              </a:buClr>
            </a:pPr>
            <a:r>
              <a:rPr lang="de-AT" sz="4500" dirty="0"/>
              <a:t>Alexa, erzähl mir einen Witz?</a:t>
            </a:r>
            <a:endParaRPr lang="de-AT" sz="1200" i="1" dirty="0"/>
          </a:p>
          <a:p>
            <a:pPr lvl="1">
              <a:lnSpc>
                <a:spcPct val="120000"/>
              </a:lnSpc>
              <a:buClr>
                <a:srgbClr val="EB9100"/>
              </a:buClr>
            </a:pPr>
            <a:r>
              <a:rPr lang="de-AT" sz="4500" dirty="0"/>
              <a:t>Alexa, erzähl mir eine Geschichte?</a:t>
            </a:r>
          </a:p>
          <a:p>
            <a:pPr lvl="1">
              <a:lnSpc>
                <a:spcPct val="120000"/>
              </a:lnSpc>
              <a:buClr>
                <a:srgbClr val="EB9100"/>
              </a:buClr>
            </a:pPr>
            <a:r>
              <a:rPr lang="de-AT" sz="4500" dirty="0"/>
              <a:t>Alexa, was kann ich dich fragen?</a:t>
            </a:r>
          </a:p>
          <a:p>
            <a:pPr lvl="1">
              <a:lnSpc>
                <a:spcPct val="120000"/>
              </a:lnSpc>
              <a:buClr>
                <a:srgbClr val="EB9100"/>
              </a:buClr>
            </a:pPr>
            <a:endParaRPr lang="de-AT" sz="4500" dirty="0"/>
          </a:p>
          <a:p>
            <a:endParaRPr lang="de-AT" dirty="0"/>
          </a:p>
        </p:txBody>
      </p:sp>
      <p:sp>
        <p:nvSpPr>
          <p:cNvPr id="5" name="Foliennummernplatzhalter 4">
            <a:extLst>
              <a:ext uri="{FF2B5EF4-FFF2-40B4-BE49-F238E27FC236}">
                <a16:creationId xmlns:a16="http://schemas.microsoft.com/office/drawing/2014/main" id="{A6AE0153-72C4-4444-ABC6-5701D3AD71BE}"/>
              </a:ext>
            </a:extLst>
          </p:cNvPr>
          <p:cNvSpPr>
            <a:spLocks noGrp="1"/>
          </p:cNvSpPr>
          <p:nvPr>
            <p:ph type="sldNum" sz="quarter" idx="14"/>
          </p:nvPr>
        </p:nvSpPr>
        <p:spPr/>
        <p:txBody>
          <a:bodyPr/>
          <a:lstStyle/>
          <a:p>
            <a:fld id="{ED76730B-340B-944F-97E7-D9AAB3BD5E3F}" type="slidenum">
              <a:rPr lang="de-DE" smtClean="0"/>
              <a:t>21</a:t>
            </a:fld>
            <a:endParaRPr lang="de-DE"/>
          </a:p>
        </p:txBody>
      </p:sp>
    </p:spTree>
    <p:extLst>
      <p:ext uri="{BB962C8B-B14F-4D97-AF65-F5344CB8AC3E}">
        <p14:creationId xmlns:p14="http://schemas.microsoft.com/office/powerpoint/2010/main" val="6677423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DDD389-FB34-46F3-927A-5B6BE0BEDAC5}"/>
              </a:ext>
            </a:extLst>
          </p:cNvPr>
          <p:cNvSpPr>
            <a:spLocks noGrp="1"/>
          </p:cNvSpPr>
          <p:nvPr>
            <p:ph type="title"/>
          </p:nvPr>
        </p:nvSpPr>
        <p:spPr/>
        <p:txBody>
          <a:bodyPr/>
          <a:lstStyle/>
          <a:p>
            <a:r>
              <a:rPr lang="de-DE" dirty="0"/>
              <a:t>ZUM AUSPROBIEREN</a:t>
            </a:r>
            <a:endParaRPr lang="de-AT" dirty="0"/>
          </a:p>
        </p:txBody>
      </p:sp>
      <p:sp>
        <p:nvSpPr>
          <p:cNvPr id="3" name="Textplatzhalter 2">
            <a:extLst>
              <a:ext uri="{FF2B5EF4-FFF2-40B4-BE49-F238E27FC236}">
                <a16:creationId xmlns:a16="http://schemas.microsoft.com/office/drawing/2014/main" id="{BEAA58C8-6523-41D9-BE45-DB43F1C29D8C}"/>
              </a:ext>
            </a:extLst>
          </p:cNvPr>
          <p:cNvSpPr>
            <a:spLocks noGrp="1"/>
          </p:cNvSpPr>
          <p:nvPr>
            <p:ph type="body" sz="quarter" idx="11"/>
          </p:nvPr>
        </p:nvSpPr>
        <p:spPr>
          <a:xfrm>
            <a:off x="648000" y="879474"/>
            <a:ext cx="7848000" cy="384721"/>
          </a:xfrm>
        </p:spPr>
        <p:txBody>
          <a:bodyPr/>
          <a:lstStyle/>
          <a:p>
            <a:r>
              <a:rPr lang="de-DE" dirty="0"/>
              <a:t>Aktivierungswort nicht vergessen!</a:t>
            </a:r>
            <a:endParaRPr lang="de-AT" dirty="0"/>
          </a:p>
        </p:txBody>
      </p:sp>
      <p:sp>
        <p:nvSpPr>
          <p:cNvPr id="4" name="Textplatzhalter 3">
            <a:extLst>
              <a:ext uri="{FF2B5EF4-FFF2-40B4-BE49-F238E27FC236}">
                <a16:creationId xmlns:a16="http://schemas.microsoft.com/office/drawing/2014/main" id="{79FB5CEF-C261-4E1E-B219-5438707B54AB}"/>
              </a:ext>
            </a:extLst>
          </p:cNvPr>
          <p:cNvSpPr>
            <a:spLocks noGrp="1"/>
          </p:cNvSpPr>
          <p:nvPr>
            <p:ph type="body" sz="quarter" idx="12"/>
          </p:nvPr>
        </p:nvSpPr>
        <p:spPr/>
        <p:txBody>
          <a:bodyPr>
            <a:normAutofit fontScale="62500" lnSpcReduction="20000"/>
          </a:bodyPr>
          <a:lstStyle/>
          <a:p>
            <a:pPr lvl="1">
              <a:lnSpc>
                <a:spcPct val="120000"/>
              </a:lnSpc>
              <a:buClr>
                <a:srgbClr val="EB9100"/>
              </a:buClr>
            </a:pPr>
            <a:r>
              <a:rPr lang="de-AT" sz="4500" dirty="0">
                <a:solidFill>
                  <a:srgbClr val="000000"/>
                </a:solidFill>
              </a:rPr>
              <a:t>Alexa, sind Happy Birthday?</a:t>
            </a:r>
          </a:p>
          <a:p>
            <a:pPr lvl="1">
              <a:lnSpc>
                <a:spcPct val="120000"/>
              </a:lnSpc>
              <a:buClr>
                <a:srgbClr val="EB9100"/>
              </a:buClr>
            </a:pPr>
            <a:r>
              <a:rPr lang="de-AT" sz="4500" dirty="0">
                <a:solidFill>
                  <a:srgbClr val="000000"/>
                </a:solidFill>
              </a:rPr>
              <a:t>Alexa, wann geht die Sonne unter?</a:t>
            </a:r>
          </a:p>
          <a:p>
            <a:pPr lvl="1">
              <a:lnSpc>
                <a:spcPct val="120000"/>
              </a:lnSpc>
              <a:buClr>
                <a:srgbClr val="EB9100"/>
              </a:buClr>
            </a:pPr>
            <a:r>
              <a:rPr lang="de-AT" sz="4500" dirty="0"/>
              <a:t>Alexa, warum ist die Banane krumm?</a:t>
            </a:r>
          </a:p>
          <a:p>
            <a:pPr lvl="1">
              <a:lnSpc>
                <a:spcPct val="120000"/>
              </a:lnSpc>
              <a:buClr>
                <a:srgbClr val="EB9100"/>
              </a:buClr>
            </a:pPr>
            <a:r>
              <a:rPr lang="de-AT" sz="4500" dirty="0"/>
              <a:t>Alexa, was ist die Hauptstadt von Australien?</a:t>
            </a:r>
          </a:p>
          <a:p>
            <a:pPr lvl="1">
              <a:lnSpc>
                <a:spcPct val="120000"/>
              </a:lnSpc>
              <a:buClr>
                <a:srgbClr val="EB9100"/>
              </a:buClr>
            </a:pPr>
            <a:r>
              <a:rPr lang="de-AT" sz="4500" dirty="0"/>
              <a:t>Alexa, gibt es den Weihnachtsmann?</a:t>
            </a:r>
          </a:p>
          <a:p>
            <a:endParaRPr lang="de-AT" dirty="0"/>
          </a:p>
        </p:txBody>
      </p:sp>
      <p:sp>
        <p:nvSpPr>
          <p:cNvPr id="5" name="Foliennummernplatzhalter 4">
            <a:extLst>
              <a:ext uri="{FF2B5EF4-FFF2-40B4-BE49-F238E27FC236}">
                <a16:creationId xmlns:a16="http://schemas.microsoft.com/office/drawing/2014/main" id="{A6AE0153-72C4-4444-ABC6-5701D3AD71BE}"/>
              </a:ext>
            </a:extLst>
          </p:cNvPr>
          <p:cNvSpPr>
            <a:spLocks noGrp="1"/>
          </p:cNvSpPr>
          <p:nvPr>
            <p:ph type="sldNum" sz="quarter" idx="14"/>
          </p:nvPr>
        </p:nvSpPr>
        <p:spPr/>
        <p:txBody>
          <a:bodyPr/>
          <a:lstStyle/>
          <a:p>
            <a:fld id="{ED76730B-340B-944F-97E7-D9AAB3BD5E3F}" type="slidenum">
              <a:rPr lang="de-DE" smtClean="0"/>
              <a:t>22</a:t>
            </a:fld>
            <a:endParaRPr lang="de-DE"/>
          </a:p>
        </p:txBody>
      </p:sp>
    </p:spTree>
    <p:extLst>
      <p:ext uri="{BB962C8B-B14F-4D97-AF65-F5344CB8AC3E}">
        <p14:creationId xmlns:p14="http://schemas.microsoft.com/office/powerpoint/2010/main" val="34430258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DDD389-FB34-46F3-927A-5B6BE0BEDAC5}"/>
              </a:ext>
            </a:extLst>
          </p:cNvPr>
          <p:cNvSpPr>
            <a:spLocks noGrp="1"/>
          </p:cNvSpPr>
          <p:nvPr>
            <p:ph type="title"/>
          </p:nvPr>
        </p:nvSpPr>
        <p:spPr/>
        <p:txBody>
          <a:bodyPr/>
          <a:lstStyle/>
          <a:p>
            <a:r>
              <a:rPr lang="de-DE" dirty="0"/>
              <a:t>ZUM AUSPROBIEREN</a:t>
            </a:r>
            <a:endParaRPr lang="de-AT" dirty="0"/>
          </a:p>
        </p:txBody>
      </p:sp>
      <p:sp>
        <p:nvSpPr>
          <p:cNvPr id="3" name="Textplatzhalter 2">
            <a:extLst>
              <a:ext uri="{FF2B5EF4-FFF2-40B4-BE49-F238E27FC236}">
                <a16:creationId xmlns:a16="http://schemas.microsoft.com/office/drawing/2014/main" id="{BEAA58C8-6523-41D9-BE45-DB43F1C29D8C}"/>
              </a:ext>
            </a:extLst>
          </p:cNvPr>
          <p:cNvSpPr>
            <a:spLocks noGrp="1"/>
          </p:cNvSpPr>
          <p:nvPr>
            <p:ph type="body" sz="quarter" idx="11"/>
          </p:nvPr>
        </p:nvSpPr>
        <p:spPr>
          <a:xfrm>
            <a:off x="648000" y="879474"/>
            <a:ext cx="7848000" cy="384721"/>
          </a:xfrm>
        </p:spPr>
        <p:txBody>
          <a:bodyPr/>
          <a:lstStyle/>
          <a:p>
            <a:r>
              <a:rPr lang="de-DE" dirty="0"/>
              <a:t>Aktivierungswort nicht vergessen!</a:t>
            </a:r>
            <a:endParaRPr lang="de-AT" dirty="0"/>
          </a:p>
        </p:txBody>
      </p:sp>
      <p:sp>
        <p:nvSpPr>
          <p:cNvPr id="4" name="Textplatzhalter 3">
            <a:extLst>
              <a:ext uri="{FF2B5EF4-FFF2-40B4-BE49-F238E27FC236}">
                <a16:creationId xmlns:a16="http://schemas.microsoft.com/office/drawing/2014/main" id="{79FB5CEF-C261-4E1E-B219-5438707B54AB}"/>
              </a:ext>
            </a:extLst>
          </p:cNvPr>
          <p:cNvSpPr>
            <a:spLocks noGrp="1"/>
          </p:cNvSpPr>
          <p:nvPr>
            <p:ph type="body" sz="quarter" idx="12"/>
          </p:nvPr>
        </p:nvSpPr>
        <p:spPr/>
        <p:txBody>
          <a:bodyPr>
            <a:normAutofit fontScale="62500" lnSpcReduction="20000"/>
          </a:bodyPr>
          <a:lstStyle/>
          <a:p>
            <a:pPr lvl="1">
              <a:lnSpc>
                <a:spcPct val="120000"/>
              </a:lnSpc>
              <a:buClr>
                <a:srgbClr val="EB9100"/>
              </a:buClr>
            </a:pPr>
            <a:r>
              <a:rPr lang="de-AT" sz="4500" dirty="0"/>
              <a:t>Alexa, schnick, schnack </a:t>
            </a:r>
            <a:r>
              <a:rPr lang="de-AT" sz="4500" dirty="0" err="1"/>
              <a:t>schnuck</a:t>
            </a:r>
            <a:r>
              <a:rPr lang="de-AT" sz="4500" dirty="0"/>
              <a:t>.</a:t>
            </a:r>
          </a:p>
          <a:p>
            <a:pPr lvl="1">
              <a:lnSpc>
                <a:spcPct val="120000"/>
              </a:lnSpc>
              <a:buClr>
                <a:srgbClr val="EB9100"/>
              </a:buClr>
            </a:pPr>
            <a:r>
              <a:rPr lang="de-AT" sz="4500" dirty="0"/>
              <a:t>Alexa, sprichst du Klingonisch?</a:t>
            </a:r>
          </a:p>
          <a:p>
            <a:pPr lvl="1">
              <a:lnSpc>
                <a:spcPct val="120000"/>
              </a:lnSpc>
              <a:buClr>
                <a:srgbClr val="EB9100"/>
              </a:buClr>
            </a:pPr>
            <a:r>
              <a:rPr lang="de-AT" sz="4500" dirty="0"/>
              <a:t>Alexa, Selbstzerstörung</a:t>
            </a:r>
          </a:p>
          <a:p>
            <a:pPr lvl="1">
              <a:lnSpc>
                <a:spcPct val="120000"/>
              </a:lnSpc>
              <a:buClr>
                <a:srgbClr val="EB9100"/>
              </a:buClr>
            </a:pPr>
            <a:r>
              <a:rPr lang="de-AT" sz="4500" dirty="0"/>
              <a:t>Alexa, du bist super!</a:t>
            </a:r>
          </a:p>
          <a:p>
            <a:pPr lvl="1">
              <a:lnSpc>
                <a:spcPct val="120000"/>
              </a:lnSpc>
              <a:buClr>
                <a:srgbClr val="EB9100"/>
              </a:buClr>
            </a:pPr>
            <a:r>
              <a:rPr lang="de-AT" sz="4500" dirty="0"/>
              <a:t>Alexa, gute Nacht.</a:t>
            </a:r>
          </a:p>
          <a:p>
            <a:endParaRPr lang="de-AT" dirty="0"/>
          </a:p>
        </p:txBody>
      </p:sp>
      <p:sp>
        <p:nvSpPr>
          <p:cNvPr id="5" name="Foliennummernplatzhalter 4">
            <a:extLst>
              <a:ext uri="{FF2B5EF4-FFF2-40B4-BE49-F238E27FC236}">
                <a16:creationId xmlns:a16="http://schemas.microsoft.com/office/drawing/2014/main" id="{A6AE0153-72C4-4444-ABC6-5701D3AD71BE}"/>
              </a:ext>
            </a:extLst>
          </p:cNvPr>
          <p:cNvSpPr>
            <a:spLocks noGrp="1"/>
          </p:cNvSpPr>
          <p:nvPr>
            <p:ph type="sldNum" sz="quarter" idx="14"/>
          </p:nvPr>
        </p:nvSpPr>
        <p:spPr/>
        <p:txBody>
          <a:bodyPr/>
          <a:lstStyle/>
          <a:p>
            <a:fld id="{ED76730B-340B-944F-97E7-D9AAB3BD5E3F}" type="slidenum">
              <a:rPr lang="de-DE" smtClean="0"/>
              <a:t>23</a:t>
            </a:fld>
            <a:endParaRPr lang="de-DE"/>
          </a:p>
        </p:txBody>
      </p:sp>
    </p:spTree>
    <p:extLst>
      <p:ext uri="{BB962C8B-B14F-4D97-AF65-F5344CB8AC3E}">
        <p14:creationId xmlns:p14="http://schemas.microsoft.com/office/powerpoint/2010/main" val="32087775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590FD843-D658-0C47-9AD9-08151A17B9C2}"/>
              </a:ext>
            </a:extLst>
          </p:cNvPr>
          <p:cNvSpPr>
            <a:spLocks noGrp="1"/>
          </p:cNvSpPr>
          <p:nvPr>
            <p:ph type="title"/>
          </p:nvPr>
        </p:nvSpPr>
        <p:spPr/>
        <p:txBody>
          <a:bodyPr/>
          <a:lstStyle/>
          <a:p>
            <a:r>
              <a:rPr lang="de-DE" dirty="0"/>
              <a:t>SMART SPEAKER</a:t>
            </a:r>
          </a:p>
        </p:txBody>
      </p:sp>
      <p:sp>
        <p:nvSpPr>
          <p:cNvPr id="6" name="Textplatzhalter 5">
            <a:extLst>
              <a:ext uri="{FF2B5EF4-FFF2-40B4-BE49-F238E27FC236}">
                <a16:creationId xmlns:a16="http://schemas.microsoft.com/office/drawing/2014/main" id="{D5BF4E56-A0AE-9840-AE8F-24484E30EA03}"/>
              </a:ext>
            </a:extLst>
          </p:cNvPr>
          <p:cNvSpPr>
            <a:spLocks noGrp="1"/>
          </p:cNvSpPr>
          <p:nvPr>
            <p:ph type="body" sz="quarter" idx="11"/>
          </p:nvPr>
        </p:nvSpPr>
        <p:spPr>
          <a:xfrm>
            <a:off x="648000" y="879474"/>
            <a:ext cx="7848000" cy="384721"/>
          </a:xfrm>
        </p:spPr>
        <p:txBody>
          <a:bodyPr/>
          <a:lstStyle/>
          <a:p>
            <a:r>
              <a:rPr lang="de-DE" dirty="0"/>
              <a:t>Datenschutz &amp; Sicherheit</a:t>
            </a:r>
          </a:p>
        </p:txBody>
      </p:sp>
      <p:sp>
        <p:nvSpPr>
          <p:cNvPr id="11" name="Textplatzhalter 10">
            <a:extLst>
              <a:ext uri="{FF2B5EF4-FFF2-40B4-BE49-F238E27FC236}">
                <a16:creationId xmlns:a16="http://schemas.microsoft.com/office/drawing/2014/main" id="{980126AD-E41C-3041-84AA-CBCDDAAAB056}"/>
              </a:ext>
            </a:extLst>
          </p:cNvPr>
          <p:cNvSpPr>
            <a:spLocks noGrp="1"/>
          </p:cNvSpPr>
          <p:nvPr>
            <p:ph type="body" sz="quarter" idx="12"/>
          </p:nvPr>
        </p:nvSpPr>
        <p:spPr/>
        <p:txBody>
          <a:bodyPr/>
          <a:lstStyle/>
          <a:p>
            <a:endParaRPr lang="de-AT" dirty="0"/>
          </a:p>
          <a:p>
            <a:endParaRPr lang="de-AT" dirty="0"/>
          </a:p>
          <a:p>
            <a:pPr>
              <a:lnSpc>
                <a:spcPct val="170000"/>
              </a:lnSpc>
            </a:pPr>
            <a:endParaRPr lang="de-AT" dirty="0"/>
          </a:p>
        </p:txBody>
      </p:sp>
      <p:sp>
        <p:nvSpPr>
          <p:cNvPr id="12" name="Foliennummernplatzhalter 11">
            <a:extLst>
              <a:ext uri="{FF2B5EF4-FFF2-40B4-BE49-F238E27FC236}">
                <a16:creationId xmlns:a16="http://schemas.microsoft.com/office/drawing/2014/main" id="{7FFAE626-72ED-D244-A19C-D2AFFA8B5330}"/>
              </a:ext>
            </a:extLst>
          </p:cNvPr>
          <p:cNvSpPr>
            <a:spLocks noGrp="1"/>
          </p:cNvSpPr>
          <p:nvPr>
            <p:ph type="sldNum" sz="quarter" idx="14"/>
          </p:nvPr>
        </p:nvSpPr>
        <p:spPr/>
        <p:txBody>
          <a:bodyPr/>
          <a:lstStyle/>
          <a:p>
            <a:fld id="{ED76730B-340B-944F-97E7-D9AAB3BD5E3F}" type="slidenum">
              <a:rPr lang="de-DE" smtClean="0"/>
              <a:t>24</a:t>
            </a:fld>
            <a:endParaRPr lang="de-DE"/>
          </a:p>
        </p:txBody>
      </p:sp>
      <p:pic>
        <p:nvPicPr>
          <p:cNvPr id="15" name="Inhaltsplatzhalter 7" descr="Ein Bild, das Gebäude, draußen, Tür enthält.&#10;&#10;Mit sehr hoher Zuverlässigkeit generierte Beschreibung">
            <a:extLst>
              <a:ext uri="{FF2B5EF4-FFF2-40B4-BE49-F238E27FC236}">
                <a16:creationId xmlns:a16="http://schemas.microsoft.com/office/drawing/2014/main" id="{207A8C37-427C-4442-AE3A-95A92682D7A3}"/>
              </a:ext>
            </a:extLst>
          </p:cNvPr>
          <p:cNvPicPr>
            <a:picLocks noChangeAspect="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b="23987"/>
          <a:stretch/>
        </p:blipFill>
        <p:spPr>
          <a:xfrm>
            <a:off x="1659165" y="1363037"/>
            <a:ext cx="5825066" cy="3276600"/>
          </a:xfrm>
          <a:prstGeom prst="rect">
            <a:avLst/>
          </a:prstGeom>
        </p:spPr>
      </p:pic>
    </p:spTree>
    <p:extLst>
      <p:ext uri="{BB962C8B-B14F-4D97-AF65-F5344CB8AC3E}">
        <p14:creationId xmlns:p14="http://schemas.microsoft.com/office/powerpoint/2010/main" val="34603768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590FD843-D658-0C47-9AD9-08151A17B9C2}"/>
              </a:ext>
            </a:extLst>
          </p:cNvPr>
          <p:cNvSpPr>
            <a:spLocks noGrp="1"/>
          </p:cNvSpPr>
          <p:nvPr>
            <p:ph type="title"/>
          </p:nvPr>
        </p:nvSpPr>
        <p:spPr/>
        <p:txBody>
          <a:bodyPr/>
          <a:lstStyle/>
          <a:p>
            <a:r>
              <a:rPr lang="de-DE" dirty="0"/>
              <a:t>SMART SPEAKER</a:t>
            </a:r>
          </a:p>
        </p:txBody>
      </p:sp>
      <p:sp>
        <p:nvSpPr>
          <p:cNvPr id="6" name="Textplatzhalter 5">
            <a:extLst>
              <a:ext uri="{FF2B5EF4-FFF2-40B4-BE49-F238E27FC236}">
                <a16:creationId xmlns:a16="http://schemas.microsoft.com/office/drawing/2014/main" id="{D5BF4E56-A0AE-9840-AE8F-24484E30EA03}"/>
              </a:ext>
            </a:extLst>
          </p:cNvPr>
          <p:cNvSpPr>
            <a:spLocks noGrp="1"/>
          </p:cNvSpPr>
          <p:nvPr>
            <p:ph type="body" sz="quarter" idx="11"/>
          </p:nvPr>
        </p:nvSpPr>
        <p:spPr>
          <a:xfrm>
            <a:off x="648000" y="879474"/>
            <a:ext cx="7848000" cy="384721"/>
          </a:xfrm>
        </p:spPr>
        <p:txBody>
          <a:bodyPr/>
          <a:lstStyle/>
          <a:p>
            <a:r>
              <a:rPr lang="de-DE" dirty="0"/>
              <a:t>Aktivierungswort</a:t>
            </a:r>
          </a:p>
        </p:txBody>
      </p:sp>
      <p:sp>
        <p:nvSpPr>
          <p:cNvPr id="11" name="Textplatzhalter 10">
            <a:extLst>
              <a:ext uri="{FF2B5EF4-FFF2-40B4-BE49-F238E27FC236}">
                <a16:creationId xmlns:a16="http://schemas.microsoft.com/office/drawing/2014/main" id="{980126AD-E41C-3041-84AA-CBCDDAAAB056}"/>
              </a:ext>
            </a:extLst>
          </p:cNvPr>
          <p:cNvSpPr>
            <a:spLocks noGrp="1"/>
          </p:cNvSpPr>
          <p:nvPr>
            <p:ph type="body" sz="quarter" idx="12"/>
          </p:nvPr>
        </p:nvSpPr>
        <p:spPr/>
        <p:txBody>
          <a:bodyPr/>
          <a:lstStyle/>
          <a:p>
            <a:endParaRPr lang="de-AT" dirty="0"/>
          </a:p>
          <a:p>
            <a:endParaRPr lang="de-AT" dirty="0"/>
          </a:p>
          <a:p>
            <a:pPr>
              <a:lnSpc>
                <a:spcPct val="170000"/>
              </a:lnSpc>
            </a:pPr>
            <a:endParaRPr lang="de-AT" dirty="0"/>
          </a:p>
        </p:txBody>
      </p:sp>
      <p:sp>
        <p:nvSpPr>
          <p:cNvPr id="12" name="Foliennummernplatzhalter 11">
            <a:extLst>
              <a:ext uri="{FF2B5EF4-FFF2-40B4-BE49-F238E27FC236}">
                <a16:creationId xmlns:a16="http://schemas.microsoft.com/office/drawing/2014/main" id="{7FFAE626-72ED-D244-A19C-D2AFFA8B5330}"/>
              </a:ext>
            </a:extLst>
          </p:cNvPr>
          <p:cNvSpPr>
            <a:spLocks noGrp="1"/>
          </p:cNvSpPr>
          <p:nvPr>
            <p:ph type="sldNum" sz="quarter" idx="14"/>
          </p:nvPr>
        </p:nvSpPr>
        <p:spPr/>
        <p:txBody>
          <a:bodyPr/>
          <a:lstStyle/>
          <a:p>
            <a:fld id="{ED76730B-340B-944F-97E7-D9AAB3BD5E3F}" type="slidenum">
              <a:rPr lang="de-DE" smtClean="0"/>
              <a:t>25</a:t>
            </a:fld>
            <a:endParaRPr lang="de-DE"/>
          </a:p>
        </p:txBody>
      </p:sp>
      <p:grpSp>
        <p:nvGrpSpPr>
          <p:cNvPr id="2" name="Gruppieren 1">
            <a:extLst>
              <a:ext uri="{FF2B5EF4-FFF2-40B4-BE49-F238E27FC236}">
                <a16:creationId xmlns:a16="http://schemas.microsoft.com/office/drawing/2014/main" id="{732B750D-2212-4D3A-B128-176CA8B7CEC8}"/>
              </a:ext>
            </a:extLst>
          </p:cNvPr>
          <p:cNvGrpSpPr/>
          <p:nvPr/>
        </p:nvGrpSpPr>
        <p:grpSpPr>
          <a:xfrm>
            <a:off x="401647" y="1186566"/>
            <a:ext cx="8420990" cy="3619500"/>
            <a:chOff x="401647" y="1186566"/>
            <a:chExt cx="8420990" cy="3619500"/>
          </a:xfrm>
        </p:grpSpPr>
        <p:pic>
          <p:nvPicPr>
            <p:cNvPr id="14" name="Grafik 13">
              <a:extLst>
                <a:ext uri="{FF2B5EF4-FFF2-40B4-BE49-F238E27FC236}">
                  <a16:creationId xmlns:a16="http://schemas.microsoft.com/office/drawing/2014/main" id="{B64B7D37-0915-4819-A2AD-F8AD9C77C0E0}"/>
                </a:ext>
              </a:extLst>
            </p:cNvPr>
            <p:cNvPicPr>
              <a:picLocks noChangeAspect="1"/>
            </p:cNvPicPr>
            <p:nvPr/>
          </p:nvPicPr>
          <p:blipFill>
            <a:blip r:embed="rId3"/>
            <a:stretch>
              <a:fillRect/>
            </a:stretch>
          </p:blipFill>
          <p:spPr>
            <a:xfrm>
              <a:off x="2853796" y="1186566"/>
              <a:ext cx="3619500" cy="3619500"/>
            </a:xfrm>
            <a:prstGeom prst="rect">
              <a:avLst/>
            </a:prstGeom>
          </p:spPr>
        </p:pic>
        <p:sp>
          <p:nvSpPr>
            <p:cNvPr id="7" name="Textfeld 6">
              <a:extLst>
                <a:ext uri="{FF2B5EF4-FFF2-40B4-BE49-F238E27FC236}">
                  <a16:creationId xmlns:a16="http://schemas.microsoft.com/office/drawing/2014/main" id="{A6403809-DF7B-4F7A-80E4-8370EF3F886F}"/>
                </a:ext>
              </a:extLst>
            </p:cNvPr>
            <p:cNvSpPr txBox="1"/>
            <p:nvPr/>
          </p:nvSpPr>
          <p:spPr>
            <a:xfrm>
              <a:off x="401647" y="1491937"/>
              <a:ext cx="1717482" cy="353943"/>
            </a:xfrm>
            <a:prstGeom prst="rect">
              <a:avLst/>
            </a:prstGeom>
            <a:noFill/>
          </p:spPr>
          <p:txBody>
            <a:bodyPr wrap="square" lIns="0" tIns="0" rIns="0" bIns="0" rtlCol="0">
              <a:spAutoFit/>
            </a:bodyPr>
            <a:lstStyle/>
            <a:p>
              <a:pPr algn="ctr"/>
              <a:r>
                <a:rPr lang="de-DE" sz="2300" b="1" dirty="0">
                  <a:solidFill>
                    <a:schemeClr val="tx2"/>
                  </a:solidFill>
                  <a:latin typeface="Calibri" panose="020F0502020204030204" pitchFamily="34" charset="0"/>
                  <a:cs typeface="Calibri" panose="020F0502020204030204" pitchFamily="34" charset="0"/>
                </a:rPr>
                <a:t>Ok Google</a:t>
              </a:r>
            </a:p>
          </p:txBody>
        </p:sp>
        <p:sp>
          <p:nvSpPr>
            <p:cNvPr id="8" name="Textfeld 7">
              <a:extLst>
                <a:ext uri="{FF2B5EF4-FFF2-40B4-BE49-F238E27FC236}">
                  <a16:creationId xmlns:a16="http://schemas.microsoft.com/office/drawing/2014/main" id="{A55356C8-D30A-49C9-B5F2-F194AAC0F9B4}"/>
                </a:ext>
              </a:extLst>
            </p:cNvPr>
            <p:cNvSpPr txBox="1"/>
            <p:nvPr/>
          </p:nvSpPr>
          <p:spPr>
            <a:xfrm>
              <a:off x="5825997" y="1204647"/>
              <a:ext cx="1717482" cy="353943"/>
            </a:xfrm>
            <a:prstGeom prst="rect">
              <a:avLst/>
            </a:prstGeom>
            <a:noFill/>
          </p:spPr>
          <p:txBody>
            <a:bodyPr wrap="square" lIns="0" tIns="0" rIns="0" bIns="0" rtlCol="0">
              <a:spAutoFit/>
            </a:bodyPr>
            <a:lstStyle/>
            <a:p>
              <a:pPr algn="ctr"/>
              <a:r>
                <a:rPr lang="de-DE" sz="2300" b="1" dirty="0">
                  <a:solidFill>
                    <a:schemeClr val="accent2"/>
                  </a:solidFill>
                  <a:latin typeface="Calibri" panose="020F0502020204030204" pitchFamily="34" charset="0"/>
                  <a:cs typeface="Calibri" panose="020F0502020204030204" pitchFamily="34" charset="0"/>
                </a:rPr>
                <a:t>Alexandra</a:t>
              </a:r>
            </a:p>
          </p:txBody>
        </p:sp>
        <p:sp>
          <p:nvSpPr>
            <p:cNvPr id="9" name="Textfeld 8">
              <a:extLst>
                <a:ext uri="{FF2B5EF4-FFF2-40B4-BE49-F238E27FC236}">
                  <a16:creationId xmlns:a16="http://schemas.microsoft.com/office/drawing/2014/main" id="{D86B60A9-6A84-4ECA-A74A-DFEB67835DB9}"/>
                </a:ext>
              </a:extLst>
            </p:cNvPr>
            <p:cNvSpPr txBox="1"/>
            <p:nvPr/>
          </p:nvSpPr>
          <p:spPr>
            <a:xfrm>
              <a:off x="1027916" y="2133332"/>
              <a:ext cx="1717482" cy="353943"/>
            </a:xfrm>
            <a:prstGeom prst="rect">
              <a:avLst/>
            </a:prstGeom>
            <a:noFill/>
          </p:spPr>
          <p:txBody>
            <a:bodyPr wrap="square" lIns="0" tIns="0" rIns="0" bIns="0" rtlCol="0">
              <a:spAutoFit/>
            </a:bodyPr>
            <a:lstStyle/>
            <a:p>
              <a:pPr algn="ctr"/>
              <a:r>
                <a:rPr lang="de-DE" sz="2300" b="1" dirty="0">
                  <a:solidFill>
                    <a:schemeClr val="accent2"/>
                  </a:solidFill>
                  <a:latin typeface="Calibri" panose="020F0502020204030204" pitchFamily="34" charset="0"/>
                  <a:cs typeface="Calibri" panose="020F0502020204030204" pitchFamily="34" charset="0"/>
                </a:rPr>
                <a:t>Ok gut</a:t>
              </a:r>
            </a:p>
          </p:txBody>
        </p:sp>
        <p:sp>
          <p:nvSpPr>
            <p:cNvPr id="10" name="Textfeld 9">
              <a:extLst>
                <a:ext uri="{FF2B5EF4-FFF2-40B4-BE49-F238E27FC236}">
                  <a16:creationId xmlns:a16="http://schemas.microsoft.com/office/drawing/2014/main" id="{EAF4F450-CC59-4AB4-9328-4D1B4FE65930}"/>
                </a:ext>
              </a:extLst>
            </p:cNvPr>
            <p:cNvSpPr txBox="1"/>
            <p:nvPr/>
          </p:nvSpPr>
          <p:spPr>
            <a:xfrm>
              <a:off x="2365181" y="1522434"/>
              <a:ext cx="1717482" cy="353943"/>
            </a:xfrm>
            <a:prstGeom prst="rect">
              <a:avLst/>
            </a:prstGeom>
            <a:noFill/>
          </p:spPr>
          <p:txBody>
            <a:bodyPr wrap="square" lIns="0" tIns="0" rIns="0" bIns="0" rtlCol="0">
              <a:spAutoFit/>
            </a:bodyPr>
            <a:lstStyle/>
            <a:p>
              <a:pPr algn="ctr"/>
              <a:r>
                <a:rPr lang="de-DE" sz="2300" b="1" dirty="0">
                  <a:solidFill>
                    <a:schemeClr val="accent2"/>
                  </a:solidFill>
                  <a:latin typeface="Calibri" panose="020F0502020204030204" pitchFamily="34" charset="0"/>
                  <a:cs typeface="Calibri" panose="020F0502020204030204" pitchFamily="34" charset="0"/>
                </a:rPr>
                <a:t>Ok Kuchen</a:t>
              </a:r>
            </a:p>
          </p:txBody>
        </p:sp>
        <p:pic>
          <p:nvPicPr>
            <p:cNvPr id="13" name="Grafik 12">
              <a:extLst>
                <a:ext uri="{FF2B5EF4-FFF2-40B4-BE49-F238E27FC236}">
                  <a16:creationId xmlns:a16="http://schemas.microsoft.com/office/drawing/2014/main" id="{3474A9A8-0764-4CBB-A6A7-9283FDCAAFED}"/>
                </a:ext>
              </a:extLst>
            </p:cNvPr>
            <p:cNvPicPr>
              <a:picLocks noChangeAspect="1"/>
            </p:cNvPicPr>
            <p:nvPr/>
          </p:nvPicPr>
          <p:blipFill>
            <a:blip r:embed="rId4"/>
            <a:stretch>
              <a:fillRect/>
            </a:stretch>
          </p:blipFill>
          <p:spPr>
            <a:xfrm>
              <a:off x="553459" y="2672840"/>
              <a:ext cx="1910382" cy="1982279"/>
            </a:xfrm>
            <a:prstGeom prst="rect">
              <a:avLst/>
            </a:prstGeom>
          </p:spPr>
        </p:pic>
        <p:sp>
          <p:nvSpPr>
            <p:cNvPr id="16" name="Textfeld 15">
              <a:extLst>
                <a:ext uri="{FF2B5EF4-FFF2-40B4-BE49-F238E27FC236}">
                  <a16:creationId xmlns:a16="http://schemas.microsoft.com/office/drawing/2014/main" id="{7C4D5470-40ED-41A2-A840-C188220B9F2C}"/>
                </a:ext>
              </a:extLst>
            </p:cNvPr>
            <p:cNvSpPr txBox="1"/>
            <p:nvPr/>
          </p:nvSpPr>
          <p:spPr>
            <a:xfrm>
              <a:off x="6349222" y="1879329"/>
              <a:ext cx="1717482" cy="353943"/>
            </a:xfrm>
            <a:prstGeom prst="rect">
              <a:avLst/>
            </a:prstGeom>
            <a:noFill/>
          </p:spPr>
          <p:txBody>
            <a:bodyPr wrap="square" lIns="0" tIns="0" rIns="0" bIns="0" rtlCol="0">
              <a:spAutoFit/>
            </a:bodyPr>
            <a:lstStyle/>
            <a:p>
              <a:pPr algn="ctr"/>
              <a:r>
                <a:rPr lang="de-DE" sz="2300" b="1" dirty="0">
                  <a:solidFill>
                    <a:schemeClr val="tx2"/>
                  </a:solidFill>
                  <a:latin typeface="Calibri" panose="020F0502020204030204" pitchFamily="34" charset="0"/>
                  <a:cs typeface="Calibri" panose="020F0502020204030204" pitchFamily="34" charset="0"/>
                </a:rPr>
                <a:t>Echo</a:t>
              </a:r>
            </a:p>
          </p:txBody>
        </p:sp>
        <p:sp>
          <p:nvSpPr>
            <p:cNvPr id="17" name="Textfeld 16">
              <a:extLst>
                <a:ext uri="{FF2B5EF4-FFF2-40B4-BE49-F238E27FC236}">
                  <a16:creationId xmlns:a16="http://schemas.microsoft.com/office/drawing/2014/main" id="{D3DD5340-12C4-4974-8C7E-104B5E01FD66}"/>
                </a:ext>
              </a:extLst>
            </p:cNvPr>
            <p:cNvSpPr txBox="1"/>
            <p:nvPr/>
          </p:nvSpPr>
          <p:spPr>
            <a:xfrm>
              <a:off x="7105155" y="2345988"/>
              <a:ext cx="1717482" cy="353943"/>
            </a:xfrm>
            <a:prstGeom prst="rect">
              <a:avLst/>
            </a:prstGeom>
            <a:noFill/>
          </p:spPr>
          <p:txBody>
            <a:bodyPr wrap="square" lIns="0" tIns="0" rIns="0" bIns="0" rtlCol="0">
              <a:spAutoFit/>
            </a:bodyPr>
            <a:lstStyle/>
            <a:p>
              <a:pPr algn="ctr"/>
              <a:r>
                <a:rPr lang="de-DE" sz="2300" b="1" dirty="0">
                  <a:solidFill>
                    <a:schemeClr val="tx2"/>
                  </a:solidFill>
                  <a:latin typeface="Calibri" panose="020F0502020204030204" pitchFamily="34" charset="0"/>
                  <a:cs typeface="Calibri" panose="020F0502020204030204" pitchFamily="34" charset="0"/>
                </a:rPr>
                <a:t>Alexa</a:t>
              </a:r>
            </a:p>
          </p:txBody>
        </p:sp>
        <p:sp>
          <p:nvSpPr>
            <p:cNvPr id="18" name="Textfeld 17">
              <a:extLst>
                <a:ext uri="{FF2B5EF4-FFF2-40B4-BE49-F238E27FC236}">
                  <a16:creationId xmlns:a16="http://schemas.microsoft.com/office/drawing/2014/main" id="{B5BE85C3-427A-4255-8480-F24566DF4931}"/>
                </a:ext>
              </a:extLst>
            </p:cNvPr>
            <p:cNvSpPr txBox="1"/>
            <p:nvPr/>
          </p:nvSpPr>
          <p:spPr>
            <a:xfrm>
              <a:off x="5264647" y="2180301"/>
              <a:ext cx="1717482" cy="353943"/>
            </a:xfrm>
            <a:prstGeom prst="rect">
              <a:avLst/>
            </a:prstGeom>
            <a:noFill/>
          </p:spPr>
          <p:txBody>
            <a:bodyPr wrap="square" lIns="0" tIns="0" rIns="0" bIns="0" rtlCol="0">
              <a:spAutoFit/>
            </a:bodyPr>
            <a:lstStyle/>
            <a:p>
              <a:pPr algn="ctr"/>
              <a:r>
                <a:rPr lang="de-DE" sz="2300" b="1" dirty="0">
                  <a:solidFill>
                    <a:schemeClr val="accent2"/>
                  </a:solidFill>
                  <a:latin typeface="Calibri" panose="020F0502020204030204" pitchFamily="34" charset="0"/>
                  <a:cs typeface="Calibri" panose="020F0502020204030204" pitchFamily="34" charset="0"/>
                </a:rPr>
                <a:t>Gecko</a:t>
              </a:r>
            </a:p>
          </p:txBody>
        </p:sp>
        <p:pic>
          <p:nvPicPr>
            <p:cNvPr id="19" name="Grafik 18">
              <a:extLst>
                <a:ext uri="{FF2B5EF4-FFF2-40B4-BE49-F238E27FC236}">
                  <a16:creationId xmlns:a16="http://schemas.microsoft.com/office/drawing/2014/main" id="{FE5382FF-DE42-43C0-A03A-4A23B66ED75A}"/>
                </a:ext>
              </a:extLst>
            </p:cNvPr>
            <p:cNvPicPr>
              <a:picLocks noChangeAspect="1"/>
            </p:cNvPicPr>
            <p:nvPr/>
          </p:nvPicPr>
          <p:blipFill>
            <a:blip r:embed="rId5"/>
            <a:stretch>
              <a:fillRect/>
            </a:stretch>
          </p:blipFill>
          <p:spPr>
            <a:xfrm>
              <a:off x="6671713" y="2835218"/>
              <a:ext cx="1984090" cy="1956145"/>
            </a:xfrm>
            <a:prstGeom prst="rect">
              <a:avLst/>
            </a:prstGeom>
          </p:spPr>
        </p:pic>
      </p:grpSp>
    </p:spTree>
    <p:extLst>
      <p:ext uri="{BB962C8B-B14F-4D97-AF65-F5344CB8AC3E}">
        <p14:creationId xmlns:p14="http://schemas.microsoft.com/office/powerpoint/2010/main" val="6358652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CF0D46D0-D1E2-4ACB-964E-DC564C576AD0}"/>
              </a:ext>
            </a:extLst>
          </p:cNvPr>
          <p:cNvPicPr>
            <a:picLocks noChangeAspect="1"/>
          </p:cNvPicPr>
          <p:nvPr/>
        </p:nvPicPr>
        <p:blipFill rotWithShape="1">
          <a:blip r:embed="rId3"/>
          <a:srcRect l="1884" t="1924" r="1342" b="1993"/>
          <a:stretch/>
        </p:blipFill>
        <p:spPr>
          <a:xfrm>
            <a:off x="1309384" y="879474"/>
            <a:ext cx="6524627" cy="3832533"/>
          </a:xfrm>
          <a:prstGeom prst="rect">
            <a:avLst/>
          </a:prstGeom>
        </p:spPr>
      </p:pic>
      <p:sp>
        <p:nvSpPr>
          <p:cNvPr id="5" name="Titel 4">
            <a:extLst>
              <a:ext uri="{FF2B5EF4-FFF2-40B4-BE49-F238E27FC236}">
                <a16:creationId xmlns:a16="http://schemas.microsoft.com/office/drawing/2014/main" id="{590FD843-D658-0C47-9AD9-08151A17B9C2}"/>
              </a:ext>
            </a:extLst>
          </p:cNvPr>
          <p:cNvSpPr>
            <a:spLocks noGrp="1"/>
          </p:cNvSpPr>
          <p:nvPr>
            <p:ph type="title"/>
          </p:nvPr>
        </p:nvSpPr>
        <p:spPr/>
        <p:txBody>
          <a:bodyPr/>
          <a:lstStyle/>
          <a:p>
            <a:r>
              <a:rPr lang="de-DE" dirty="0"/>
              <a:t>SMART SPEAKER</a:t>
            </a:r>
          </a:p>
        </p:txBody>
      </p:sp>
      <p:sp>
        <p:nvSpPr>
          <p:cNvPr id="6" name="Textplatzhalter 5">
            <a:extLst>
              <a:ext uri="{FF2B5EF4-FFF2-40B4-BE49-F238E27FC236}">
                <a16:creationId xmlns:a16="http://schemas.microsoft.com/office/drawing/2014/main" id="{D5BF4E56-A0AE-9840-AE8F-24484E30EA03}"/>
              </a:ext>
            </a:extLst>
          </p:cNvPr>
          <p:cNvSpPr>
            <a:spLocks noGrp="1"/>
          </p:cNvSpPr>
          <p:nvPr>
            <p:ph type="body" sz="quarter" idx="11"/>
          </p:nvPr>
        </p:nvSpPr>
        <p:spPr>
          <a:xfrm>
            <a:off x="648000" y="879474"/>
            <a:ext cx="7848000" cy="384721"/>
          </a:xfrm>
        </p:spPr>
        <p:txBody>
          <a:bodyPr/>
          <a:lstStyle/>
          <a:p>
            <a:r>
              <a:rPr lang="de-DE" dirty="0"/>
              <a:t>Datenübertragung</a:t>
            </a:r>
          </a:p>
        </p:txBody>
      </p:sp>
      <p:sp>
        <p:nvSpPr>
          <p:cNvPr id="11" name="Textplatzhalter 10">
            <a:extLst>
              <a:ext uri="{FF2B5EF4-FFF2-40B4-BE49-F238E27FC236}">
                <a16:creationId xmlns:a16="http://schemas.microsoft.com/office/drawing/2014/main" id="{980126AD-E41C-3041-84AA-CBCDDAAAB056}"/>
              </a:ext>
            </a:extLst>
          </p:cNvPr>
          <p:cNvSpPr>
            <a:spLocks noGrp="1"/>
          </p:cNvSpPr>
          <p:nvPr>
            <p:ph type="body" sz="quarter" idx="12"/>
          </p:nvPr>
        </p:nvSpPr>
        <p:spPr/>
        <p:txBody>
          <a:bodyPr/>
          <a:lstStyle/>
          <a:p>
            <a:endParaRPr lang="de-AT" dirty="0"/>
          </a:p>
          <a:p>
            <a:endParaRPr lang="de-AT" dirty="0"/>
          </a:p>
          <a:p>
            <a:pPr>
              <a:lnSpc>
                <a:spcPct val="170000"/>
              </a:lnSpc>
            </a:pPr>
            <a:endParaRPr lang="de-AT" dirty="0"/>
          </a:p>
        </p:txBody>
      </p:sp>
      <p:sp>
        <p:nvSpPr>
          <p:cNvPr id="12" name="Foliennummernplatzhalter 11">
            <a:extLst>
              <a:ext uri="{FF2B5EF4-FFF2-40B4-BE49-F238E27FC236}">
                <a16:creationId xmlns:a16="http://schemas.microsoft.com/office/drawing/2014/main" id="{7FFAE626-72ED-D244-A19C-D2AFFA8B5330}"/>
              </a:ext>
            </a:extLst>
          </p:cNvPr>
          <p:cNvSpPr>
            <a:spLocks noGrp="1"/>
          </p:cNvSpPr>
          <p:nvPr>
            <p:ph type="sldNum" sz="quarter" idx="14"/>
          </p:nvPr>
        </p:nvSpPr>
        <p:spPr/>
        <p:txBody>
          <a:bodyPr/>
          <a:lstStyle/>
          <a:p>
            <a:fld id="{ED76730B-340B-944F-97E7-D9AAB3BD5E3F}" type="slidenum">
              <a:rPr lang="de-DE" smtClean="0"/>
              <a:t>26</a:t>
            </a:fld>
            <a:endParaRPr lang="de-DE"/>
          </a:p>
        </p:txBody>
      </p:sp>
    </p:spTree>
    <p:extLst>
      <p:ext uri="{BB962C8B-B14F-4D97-AF65-F5344CB8AC3E}">
        <p14:creationId xmlns:p14="http://schemas.microsoft.com/office/powerpoint/2010/main" val="42113330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DDD389-FB34-46F3-927A-5B6BE0BEDAC5}"/>
              </a:ext>
            </a:extLst>
          </p:cNvPr>
          <p:cNvSpPr>
            <a:spLocks noGrp="1"/>
          </p:cNvSpPr>
          <p:nvPr>
            <p:ph type="title"/>
          </p:nvPr>
        </p:nvSpPr>
        <p:spPr/>
        <p:txBody>
          <a:bodyPr/>
          <a:lstStyle/>
          <a:p>
            <a:r>
              <a:rPr lang="de-DE" dirty="0"/>
              <a:t>SMART SPEAKER</a:t>
            </a:r>
            <a:endParaRPr lang="de-AT" dirty="0"/>
          </a:p>
        </p:txBody>
      </p:sp>
      <p:sp>
        <p:nvSpPr>
          <p:cNvPr id="3" name="Textplatzhalter 2">
            <a:extLst>
              <a:ext uri="{FF2B5EF4-FFF2-40B4-BE49-F238E27FC236}">
                <a16:creationId xmlns:a16="http://schemas.microsoft.com/office/drawing/2014/main" id="{BEAA58C8-6523-41D9-BE45-DB43F1C29D8C}"/>
              </a:ext>
            </a:extLst>
          </p:cNvPr>
          <p:cNvSpPr>
            <a:spLocks noGrp="1"/>
          </p:cNvSpPr>
          <p:nvPr>
            <p:ph type="body" sz="quarter" idx="11"/>
          </p:nvPr>
        </p:nvSpPr>
        <p:spPr>
          <a:xfrm>
            <a:off x="648000" y="879474"/>
            <a:ext cx="7848000" cy="384721"/>
          </a:xfrm>
        </p:spPr>
        <p:txBody>
          <a:bodyPr/>
          <a:lstStyle/>
          <a:p>
            <a:r>
              <a:rPr lang="de-DE" dirty="0"/>
              <a:t>Tipps zur sicheren Nutzung</a:t>
            </a:r>
            <a:endParaRPr lang="de-AT" dirty="0"/>
          </a:p>
        </p:txBody>
      </p:sp>
      <p:sp>
        <p:nvSpPr>
          <p:cNvPr id="4" name="Textplatzhalter 3">
            <a:extLst>
              <a:ext uri="{FF2B5EF4-FFF2-40B4-BE49-F238E27FC236}">
                <a16:creationId xmlns:a16="http://schemas.microsoft.com/office/drawing/2014/main" id="{79FB5CEF-C261-4E1E-B219-5438707B54AB}"/>
              </a:ext>
            </a:extLst>
          </p:cNvPr>
          <p:cNvSpPr>
            <a:spLocks noGrp="1"/>
          </p:cNvSpPr>
          <p:nvPr>
            <p:ph type="body" sz="quarter" idx="12"/>
          </p:nvPr>
        </p:nvSpPr>
        <p:spPr/>
        <p:txBody>
          <a:bodyPr>
            <a:noAutofit/>
          </a:bodyPr>
          <a:lstStyle/>
          <a:p>
            <a:pPr lvl="1">
              <a:lnSpc>
                <a:spcPct val="120000"/>
              </a:lnSpc>
              <a:buClr>
                <a:srgbClr val="EB9100"/>
              </a:buClr>
            </a:pPr>
            <a:r>
              <a:rPr lang="de-AT" dirty="0"/>
              <a:t>Unberechtigte Zugriffe vermeiden</a:t>
            </a:r>
          </a:p>
          <a:p>
            <a:pPr lvl="1">
              <a:lnSpc>
                <a:spcPct val="120000"/>
              </a:lnSpc>
              <a:buClr>
                <a:srgbClr val="EB9100"/>
              </a:buClr>
            </a:pPr>
            <a:r>
              <a:rPr lang="de-AT" dirty="0"/>
              <a:t>PIN oder Passwort benutzen</a:t>
            </a:r>
          </a:p>
          <a:p>
            <a:pPr lvl="1">
              <a:lnSpc>
                <a:spcPct val="120000"/>
              </a:lnSpc>
              <a:buClr>
                <a:srgbClr val="EB9100"/>
              </a:buClr>
            </a:pPr>
            <a:r>
              <a:rPr lang="de-AT" dirty="0"/>
              <a:t>Gespeicherte Daten kontrollieren</a:t>
            </a:r>
          </a:p>
          <a:p>
            <a:pPr lvl="1">
              <a:lnSpc>
                <a:spcPct val="120000"/>
              </a:lnSpc>
              <a:buClr>
                <a:srgbClr val="EB9100"/>
              </a:buClr>
            </a:pPr>
            <a:r>
              <a:rPr lang="de-AT" dirty="0"/>
              <a:t>Funktionserweiterungen überprüfen</a:t>
            </a:r>
          </a:p>
        </p:txBody>
      </p:sp>
      <p:sp>
        <p:nvSpPr>
          <p:cNvPr id="5" name="Foliennummernplatzhalter 4">
            <a:extLst>
              <a:ext uri="{FF2B5EF4-FFF2-40B4-BE49-F238E27FC236}">
                <a16:creationId xmlns:a16="http://schemas.microsoft.com/office/drawing/2014/main" id="{A6AE0153-72C4-4444-ABC6-5701D3AD71BE}"/>
              </a:ext>
            </a:extLst>
          </p:cNvPr>
          <p:cNvSpPr>
            <a:spLocks noGrp="1"/>
          </p:cNvSpPr>
          <p:nvPr>
            <p:ph type="sldNum" sz="quarter" idx="14"/>
          </p:nvPr>
        </p:nvSpPr>
        <p:spPr/>
        <p:txBody>
          <a:bodyPr/>
          <a:lstStyle/>
          <a:p>
            <a:fld id="{ED76730B-340B-944F-97E7-D9AAB3BD5E3F}" type="slidenum">
              <a:rPr lang="de-DE" smtClean="0"/>
              <a:t>27</a:t>
            </a:fld>
            <a:endParaRPr lang="de-DE"/>
          </a:p>
        </p:txBody>
      </p:sp>
    </p:spTree>
    <p:extLst>
      <p:ext uri="{BB962C8B-B14F-4D97-AF65-F5344CB8AC3E}">
        <p14:creationId xmlns:p14="http://schemas.microsoft.com/office/powerpoint/2010/main" val="2848565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DDD389-FB34-46F3-927A-5B6BE0BEDAC5}"/>
              </a:ext>
            </a:extLst>
          </p:cNvPr>
          <p:cNvSpPr>
            <a:spLocks noGrp="1"/>
          </p:cNvSpPr>
          <p:nvPr>
            <p:ph type="title"/>
          </p:nvPr>
        </p:nvSpPr>
        <p:spPr/>
        <p:txBody>
          <a:bodyPr/>
          <a:lstStyle/>
          <a:p>
            <a:r>
              <a:rPr lang="de-DE" dirty="0"/>
              <a:t>SMART SPEAKER</a:t>
            </a:r>
            <a:endParaRPr lang="de-AT" dirty="0"/>
          </a:p>
        </p:txBody>
      </p:sp>
      <p:sp>
        <p:nvSpPr>
          <p:cNvPr id="3" name="Textplatzhalter 2">
            <a:extLst>
              <a:ext uri="{FF2B5EF4-FFF2-40B4-BE49-F238E27FC236}">
                <a16:creationId xmlns:a16="http://schemas.microsoft.com/office/drawing/2014/main" id="{BEAA58C8-6523-41D9-BE45-DB43F1C29D8C}"/>
              </a:ext>
            </a:extLst>
          </p:cNvPr>
          <p:cNvSpPr>
            <a:spLocks noGrp="1"/>
          </p:cNvSpPr>
          <p:nvPr>
            <p:ph type="body" sz="quarter" idx="11"/>
          </p:nvPr>
        </p:nvSpPr>
        <p:spPr>
          <a:xfrm>
            <a:off x="648000" y="879474"/>
            <a:ext cx="7848000" cy="384721"/>
          </a:xfrm>
        </p:spPr>
        <p:txBody>
          <a:bodyPr/>
          <a:lstStyle/>
          <a:p>
            <a:r>
              <a:rPr lang="de-DE" dirty="0"/>
              <a:t>Tipps zur sicheren Nutzung</a:t>
            </a:r>
            <a:endParaRPr lang="de-AT" dirty="0"/>
          </a:p>
        </p:txBody>
      </p:sp>
      <p:sp>
        <p:nvSpPr>
          <p:cNvPr id="4" name="Textplatzhalter 3">
            <a:extLst>
              <a:ext uri="{FF2B5EF4-FFF2-40B4-BE49-F238E27FC236}">
                <a16:creationId xmlns:a16="http://schemas.microsoft.com/office/drawing/2014/main" id="{79FB5CEF-C261-4E1E-B219-5438707B54AB}"/>
              </a:ext>
            </a:extLst>
          </p:cNvPr>
          <p:cNvSpPr>
            <a:spLocks noGrp="1"/>
          </p:cNvSpPr>
          <p:nvPr>
            <p:ph type="body" sz="quarter" idx="12"/>
          </p:nvPr>
        </p:nvSpPr>
        <p:spPr/>
        <p:txBody>
          <a:bodyPr>
            <a:noAutofit/>
          </a:bodyPr>
          <a:lstStyle/>
          <a:p>
            <a:pPr lvl="1">
              <a:lnSpc>
                <a:spcPct val="120000"/>
              </a:lnSpc>
              <a:buClr>
                <a:srgbClr val="EB9100"/>
              </a:buClr>
            </a:pPr>
            <a:r>
              <a:rPr lang="de-AT" dirty="0"/>
              <a:t>Updates durchführen</a:t>
            </a:r>
          </a:p>
          <a:p>
            <a:pPr lvl="1">
              <a:lnSpc>
                <a:spcPct val="120000"/>
              </a:lnSpc>
              <a:buClr>
                <a:srgbClr val="EB9100"/>
              </a:buClr>
            </a:pPr>
            <a:r>
              <a:rPr lang="de-AT" dirty="0"/>
              <a:t>Datenschutzeinstellungen kontrollieren</a:t>
            </a:r>
          </a:p>
          <a:p>
            <a:pPr lvl="1">
              <a:lnSpc>
                <a:spcPct val="120000"/>
              </a:lnSpc>
              <a:buClr>
                <a:srgbClr val="EB9100"/>
              </a:buClr>
            </a:pPr>
            <a:r>
              <a:rPr lang="de-AT" dirty="0"/>
              <a:t>Smart-Home-Steuerung sicher einrichten</a:t>
            </a:r>
          </a:p>
        </p:txBody>
      </p:sp>
      <p:sp>
        <p:nvSpPr>
          <p:cNvPr id="5" name="Foliennummernplatzhalter 4">
            <a:extLst>
              <a:ext uri="{FF2B5EF4-FFF2-40B4-BE49-F238E27FC236}">
                <a16:creationId xmlns:a16="http://schemas.microsoft.com/office/drawing/2014/main" id="{A6AE0153-72C4-4444-ABC6-5701D3AD71BE}"/>
              </a:ext>
            </a:extLst>
          </p:cNvPr>
          <p:cNvSpPr>
            <a:spLocks noGrp="1"/>
          </p:cNvSpPr>
          <p:nvPr>
            <p:ph type="sldNum" sz="quarter" idx="14"/>
          </p:nvPr>
        </p:nvSpPr>
        <p:spPr/>
        <p:txBody>
          <a:bodyPr/>
          <a:lstStyle/>
          <a:p>
            <a:fld id="{ED76730B-340B-944F-97E7-D9AAB3BD5E3F}" type="slidenum">
              <a:rPr lang="de-DE" smtClean="0"/>
              <a:t>28</a:t>
            </a:fld>
            <a:endParaRPr lang="de-DE"/>
          </a:p>
        </p:txBody>
      </p:sp>
    </p:spTree>
    <p:extLst>
      <p:ext uri="{BB962C8B-B14F-4D97-AF65-F5344CB8AC3E}">
        <p14:creationId xmlns:p14="http://schemas.microsoft.com/office/powerpoint/2010/main" val="2298958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590FD843-D658-0C47-9AD9-08151A17B9C2}"/>
              </a:ext>
            </a:extLst>
          </p:cNvPr>
          <p:cNvSpPr>
            <a:spLocks noGrp="1"/>
          </p:cNvSpPr>
          <p:nvPr>
            <p:ph type="title"/>
          </p:nvPr>
        </p:nvSpPr>
        <p:spPr/>
        <p:txBody>
          <a:bodyPr/>
          <a:lstStyle/>
          <a:p>
            <a:r>
              <a:rPr lang="de-DE" dirty="0"/>
              <a:t>SMART SPEAKER </a:t>
            </a:r>
          </a:p>
        </p:txBody>
      </p:sp>
      <p:sp>
        <p:nvSpPr>
          <p:cNvPr id="6" name="Textplatzhalter 5">
            <a:extLst>
              <a:ext uri="{FF2B5EF4-FFF2-40B4-BE49-F238E27FC236}">
                <a16:creationId xmlns:a16="http://schemas.microsoft.com/office/drawing/2014/main" id="{D5BF4E56-A0AE-9840-AE8F-24484E30EA03}"/>
              </a:ext>
            </a:extLst>
          </p:cNvPr>
          <p:cNvSpPr>
            <a:spLocks noGrp="1"/>
          </p:cNvSpPr>
          <p:nvPr>
            <p:ph type="body" sz="quarter" idx="11"/>
          </p:nvPr>
        </p:nvSpPr>
        <p:spPr>
          <a:xfrm>
            <a:off x="648000" y="879474"/>
            <a:ext cx="7848000" cy="384721"/>
          </a:xfrm>
        </p:spPr>
        <p:txBody>
          <a:bodyPr/>
          <a:lstStyle/>
          <a:p>
            <a:r>
              <a:rPr lang="de-DE" dirty="0"/>
              <a:t>Quiz</a:t>
            </a:r>
          </a:p>
        </p:txBody>
      </p:sp>
      <p:sp>
        <p:nvSpPr>
          <p:cNvPr id="11" name="Textplatzhalter 10">
            <a:extLst>
              <a:ext uri="{FF2B5EF4-FFF2-40B4-BE49-F238E27FC236}">
                <a16:creationId xmlns:a16="http://schemas.microsoft.com/office/drawing/2014/main" id="{980126AD-E41C-3041-84AA-CBCDDAAAB056}"/>
              </a:ext>
            </a:extLst>
          </p:cNvPr>
          <p:cNvSpPr>
            <a:spLocks noGrp="1"/>
          </p:cNvSpPr>
          <p:nvPr>
            <p:ph type="body" sz="quarter" idx="12"/>
          </p:nvPr>
        </p:nvSpPr>
        <p:spPr/>
        <p:txBody>
          <a:bodyPr/>
          <a:lstStyle/>
          <a:p>
            <a:endParaRPr lang="de-AT" dirty="0"/>
          </a:p>
          <a:p>
            <a:endParaRPr lang="de-AT" dirty="0"/>
          </a:p>
          <a:p>
            <a:pPr>
              <a:lnSpc>
                <a:spcPct val="170000"/>
              </a:lnSpc>
            </a:pPr>
            <a:endParaRPr lang="de-AT" dirty="0"/>
          </a:p>
        </p:txBody>
      </p:sp>
      <p:sp>
        <p:nvSpPr>
          <p:cNvPr id="12" name="Foliennummernplatzhalter 11">
            <a:extLst>
              <a:ext uri="{FF2B5EF4-FFF2-40B4-BE49-F238E27FC236}">
                <a16:creationId xmlns:a16="http://schemas.microsoft.com/office/drawing/2014/main" id="{7FFAE626-72ED-D244-A19C-D2AFFA8B5330}"/>
              </a:ext>
            </a:extLst>
          </p:cNvPr>
          <p:cNvSpPr>
            <a:spLocks noGrp="1"/>
          </p:cNvSpPr>
          <p:nvPr>
            <p:ph type="sldNum" sz="quarter" idx="14"/>
          </p:nvPr>
        </p:nvSpPr>
        <p:spPr/>
        <p:txBody>
          <a:bodyPr/>
          <a:lstStyle/>
          <a:p>
            <a:fld id="{ED76730B-340B-944F-97E7-D9AAB3BD5E3F}" type="slidenum">
              <a:rPr lang="de-DE" smtClean="0"/>
              <a:t>29</a:t>
            </a:fld>
            <a:endParaRPr lang="de-DE"/>
          </a:p>
        </p:txBody>
      </p:sp>
      <p:grpSp>
        <p:nvGrpSpPr>
          <p:cNvPr id="15" name="Gruppieren 14">
            <a:extLst>
              <a:ext uri="{FF2B5EF4-FFF2-40B4-BE49-F238E27FC236}">
                <a16:creationId xmlns:a16="http://schemas.microsoft.com/office/drawing/2014/main" id="{B8D1253D-3A1C-46B6-8591-FFD7ECF4FF70}"/>
              </a:ext>
            </a:extLst>
          </p:cNvPr>
          <p:cNvGrpSpPr/>
          <p:nvPr/>
        </p:nvGrpSpPr>
        <p:grpSpPr>
          <a:xfrm>
            <a:off x="5148798" y="799682"/>
            <a:ext cx="2190116" cy="3921125"/>
            <a:chOff x="4297561" y="466479"/>
            <a:chExt cx="3366000" cy="6026396"/>
          </a:xfrm>
        </p:grpSpPr>
        <p:pic>
          <p:nvPicPr>
            <p:cNvPr id="16" name="Grafik 15" descr="Ein Bild, das Monitor, Elektronik, Bildschirm, Computer enthält.&#10;&#10;Automatisch generierte Beschreibung">
              <a:extLst>
                <a:ext uri="{FF2B5EF4-FFF2-40B4-BE49-F238E27FC236}">
                  <a16:creationId xmlns:a16="http://schemas.microsoft.com/office/drawing/2014/main" id="{AB54E976-23CF-494E-AF24-69BE538184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7561" y="466479"/>
              <a:ext cx="3366000" cy="6026396"/>
            </a:xfrm>
            <a:prstGeom prst="rect">
              <a:avLst/>
            </a:prstGeom>
          </p:spPr>
        </p:pic>
        <p:pic>
          <p:nvPicPr>
            <p:cNvPr id="17" name="Grafik 16">
              <a:extLst>
                <a:ext uri="{FF2B5EF4-FFF2-40B4-BE49-F238E27FC236}">
                  <a16:creationId xmlns:a16="http://schemas.microsoft.com/office/drawing/2014/main" id="{DBC5D92E-BF07-4B57-912B-B574CD3F82A5}"/>
                </a:ext>
              </a:extLst>
            </p:cNvPr>
            <p:cNvPicPr>
              <a:picLocks noChangeAspect="1"/>
            </p:cNvPicPr>
            <p:nvPr/>
          </p:nvPicPr>
          <p:blipFill>
            <a:blip r:embed="rId4"/>
            <a:stretch>
              <a:fillRect/>
            </a:stretch>
          </p:blipFill>
          <p:spPr>
            <a:xfrm>
              <a:off x="4666010" y="1363064"/>
              <a:ext cx="2671609" cy="4279278"/>
            </a:xfrm>
            <a:prstGeom prst="rect">
              <a:avLst/>
            </a:prstGeom>
          </p:spPr>
        </p:pic>
      </p:grpSp>
      <p:sp>
        <p:nvSpPr>
          <p:cNvPr id="7" name="Rechteck 6">
            <a:extLst>
              <a:ext uri="{FF2B5EF4-FFF2-40B4-BE49-F238E27FC236}">
                <a16:creationId xmlns:a16="http://schemas.microsoft.com/office/drawing/2014/main" id="{32886C37-559E-4CA2-B3B3-7DBCCD773A3A}"/>
              </a:ext>
            </a:extLst>
          </p:cNvPr>
          <p:cNvSpPr/>
          <p:nvPr/>
        </p:nvSpPr>
        <p:spPr>
          <a:xfrm>
            <a:off x="576798" y="1286525"/>
            <a:ext cx="4572000" cy="369332"/>
          </a:xfrm>
          <a:prstGeom prst="rect">
            <a:avLst/>
          </a:prstGeom>
        </p:spPr>
        <p:txBody>
          <a:bodyPr>
            <a:spAutoFit/>
          </a:bodyPr>
          <a:lstStyle/>
          <a:p>
            <a:r>
              <a:rPr lang="de-DE" u="sng" dirty="0">
                <a:latin typeface="+mj-lt"/>
                <a:hlinkClick r:id="rId5"/>
              </a:rPr>
              <a:t>http://bit.ly/smart_speaker_quiz</a:t>
            </a:r>
            <a:r>
              <a:rPr lang="de-DE" dirty="0">
                <a:latin typeface="+mj-lt"/>
              </a:rPr>
              <a:t> </a:t>
            </a:r>
          </a:p>
        </p:txBody>
      </p:sp>
    </p:spTree>
    <p:extLst>
      <p:ext uri="{BB962C8B-B14F-4D97-AF65-F5344CB8AC3E}">
        <p14:creationId xmlns:p14="http://schemas.microsoft.com/office/powerpoint/2010/main" val="30450640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801981-79BE-664F-8842-8A5613F73F4E}"/>
              </a:ext>
            </a:extLst>
          </p:cNvPr>
          <p:cNvSpPr>
            <a:spLocks noGrp="1"/>
          </p:cNvSpPr>
          <p:nvPr>
            <p:ph type="title"/>
          </p:nvPr>
        </p:nvSpPr>
        <p:spPr>
          <a:xfrm>
            <a:off x="648000" y="337434"/>
            <a:ext cx="7848000" cy="443198"/>
          </a:xfrm>
        </p:spPr>
        <p:txBody>
          <a:bodyPr/>
          <a:lstStyle/>
          <a:p>
            <a:r>
              <a:rPr lang="de-DE" dirty="0"/>
              <a:t>SPRECHEN STATT TIPPEN?!</a:t>
            </a:r>
          </a:p>
        </p:txBody>
      </p:sp>
      <p:sp>
        <p:nvSpPr>
          <p:cNvPr id="3" name="Textplatzhalter 2">
            <a:extLst>
              <a:ext uri="{FF2B5EF4-FFF2-40B4-BE49-F238E27FC236}">
                <a16:creationId xmlns:a16="http://schemas.microsoft.com/office/drawing/2014/main" id="{5C39EAD7-9E57-B34A-B1A7-5E38EB049B1D}"/>
              </a:ext>
            </a:extLst>
          </p:cNvPr>
          <p:cNvSpPr>
            <a:spLocks noGrp="1"/>
          </p:cNvSpPr>
          <p:nvPr>
            <p:ph type="body" sz="quarter" idx="11"/>
          </p:nvPr>
        </p:nvSpPr>
        <p:spPr>
          <a:xfrm>
            <a:off x="648000" y="879474"/>
            <a:ext cx="7848000" cy="384721"/>
          </a:xfrm>
        </p:spPr>
        <p:txBody>
          <a:bodyPr/>
          <a:lstStyle/>
          <a:p>
            <a:r>
              <a:rPr lang="de-DE" dirty="0"/>
              <a:t>Alexa, wie ist das Wetter?</a:t>
            </a:r>
          </a:p>
        </p:txBody>
      </p:sp>
      <p:sp>
        <p:nvSpPr>
          <p:cNvPr id="8" name="Foliennummernplatzhalter 7">
            <a:extLst>
              <a:ext uri="{FF2B5EF4-FFF2-40B4-BE49-F238E27FC236}">
                <a16:creationId xmlns:a16="http://schemas.microsoft.com/office/drawing/2014/main" id="{F3FD3AB2-9782-4A4F-8D88-E1C49A2C5393}"/>
              </a:ext>
            </a:extLst>
          </p:cNvPr>
          <p:cNvSpPr>
            <a:spLocks noGrp="1"/>
          </p:cNvSpPr>
          <p:nvPr>
            <p:ph type="sldNum" sz="quarter" idx="16"/>
          </p:nvPr>
        </p:nvSpPr>
        <p:spPr/>
        <p:txBody>
          <a:bodyPr/>
          <a:lstStyle/>
          <a:p>
            <a:fld id="{ED76730B-340B-944F-97E7-D9AAB3BD5E3F}" type="slidenum">
              <a:rPr lang="de-DE" smtClean="0"/>
              <a:t>3</a:t>
            </a:fld>
            <a:endParaRPr lang="de-DE"/>
          </a:p>
        </p:txBody>
      </p:sp>
      <p:pic>
        <p:nvPicPr>
          <p:cNvPr id="13" name="Grafik 12" descr="Ein Bild, das drinnen, Objekt, aus Holz, Uhr enthält.&#10;&#10;Automatisch generierte Beschreibung">
            <a:hlinkClick r:id="rId3"/>
            <a:extLst>
              <a:ext uri="{FF2B5EF4-FFF2-40B4-BE49-F238E27FC236}">
                <a16:creationId xmlns:a16="http://schemas.microsoft.com/office/drawing/2014/main" id="{EC23D2CC-C74F-4E5D-9A1C-2E5C719E8D52}"/>
              </a:ext>
            </a:extLst>
          </p:cNvPr>
          <p:cNvPicPr>
            <a:picLocks noChangeAspect="1"/>
          </p:cNvPicPr>
          <p:nvPr/>
        </p:nvPicPr>
        <p:blipFill>
          <a:blip r:embed="rId4"/>
          <a:stretch>
            <a:fillRect/>
          </a:stretch>
        </p:blipFill>
        <p:spPr>
          <a:xfrm>
            <a:off x="2189018" y="1363037"/>
            <a:ext cx="4765963" cy="3375891"/>
          </a:xfrm>
          <a:prstGeom prst="rect">
            <a:avLst/>
          </a:prstGeom>
        </p:spPr>
      </p:pic>
    </p:spTree>
    <p:extLst>
      <p:ext uri="{BB962C8B-B14F-4D97-AF65-F5344CB8AC3E}">
        <p14:creationId xmlns:p14="http://schemas.microsoft.com/office/powerpoint/2010/main" val="17109174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8B974195-75F1-B742-A61C-45B828B6CC5C}"/>
              </a:ext>
            </a:extLst>
          </p:cNvPr>
          <p:cNvSpPr>
            <a:spLocks noGrp="1"/>
          </p:cNvSpPr>
          <p:nvPr>
            <p:ph type="sldNum" sz="quarter" idx="10"/>
          </p:nvPr>
        </p:nvSpPr>
        <p:spPr/>
        <p:txBody>
          <a:bodyPr/>
          <a:lstStyle/>
          <a:p>
            <a:fld id="{ED76730B-340B-944F-97E7-D9AAB3BD5E3F}" type="slidenum">
              <a:rPr lang="de-DE" smtClean="0"/>
              <a:pPr/>
              <a:t>30</a:t>
            </a:fld>
            <a:endParaRPr lang="de-DE" dirty="0"/>
          </a:p>
        </p:txBody>
      </p:sp>
      <p:pic>
        <p:nvPicPr>
          <p:cNvPr id="3" name="Grafik 2">
            <a:extLst>
              <a:ext uri="{FF2B5EF4-FFF2-40B4-BE49-F238E27FC236}">
                <a16:creationId xmlns:a16="http://schemas.microsoft.com/office/drawing/2014/main" id="{00DA6995-528F-46EB-A28C-336A929DA7DB}"/>
              </a:ext>
            </a:extLst>
          </p:cNvPr>
          <p:cNvPicPr>
            <a:picLocks noChangeAspect="1"/>
          </p:cNvPicPr>
          <p:nvPr/>
        </p:nvPicPr>
        <p:blipFill>
          <a:blip r:embed="rId3"/>
          <a:stretch>
            <a:fillRect/>
          </a:stretch>
        </p:blipFill>
        <p:spPr>
          <a:xfrm>
            <a:off x="667350" y="4629639"/>
            <a:ext cx="3816000" cy="368367"/>
          </a:xfrm>
          <a:prstGeom prst="rect">
            <a:avLst/>
          </a:prstGeom>
        </p:spPr>
      </p:pic>
    </p:spTree>
    <p:extLst>
      <p:ext uri="{BB962C8B-B14F-4D97-AF65-F5344CB8AC3E}">
        <p14:creationId xmlns:p14="http://schemas.microsoft.com/office/powerpoint/2010/main" val="13992467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3E83B8-1468-4176-A1B9-6486950E91C2}"/>
              </a:ext>
            </a:extLst>
          </p:cNvPr>
          <p:cNvSpPr>
            <a:spLocks noGrp="1"/>
          </p:cNvSpPr>
          <p:nvPr>
            <p:ph type="title"/>
          </p:nvPr>
        </p:nvSpPr>
        <p:spPr/>
        <p:txBody>
          <a:bodyPr/>
          <a:lstStyle/>
          <a:p>
            <a:r>
              <a:rPr lang="de-DE" dirty="0"/>
              <a:t>SMART SPEAKER</a:t>
            </a:r>
            <a:endParaRPr lang="de-AT" dirty="0"/>
          </a:p>
        </p:txBody>
      </p:sp>
      <p:sp>
        <p:nvSpPr>
          <p:cNvPr id="3" name="Textplatzhalter 2">
            <a:extLst>
              <a:ext uri="{FF2B5EF4-FFF2-40B4-BE49-F238E27FC236}">
                <a16:creationId xmlns:a16="http://schemas.microsoft.com/office/drawing/2014/main" id="{EC3B4E1C-5721-4AD7-A17D-974881748602}"/>
              </a:ext>
            </a:extLst>
          </p:cNvPr>
          <p:cNvSpPr>
            <a:spLocks noGrp="1"/>
          </p:cNvSpPr>
          <p:nvPr>
            <p:ph type="body" sz="quarter" idx="11"/>
          </p:nvPr>
        </p:nvSpPr>
        <p:spPr>
          <a:xfrm>
            <a:off x="648000" y="879474"/>
            <a:ext cx="7848000" cy="384721"/>
          </a:xfrm>
        </p:spPr>
        <p:txBody>
          <a:bodyPr/>
          <a:lstStyle/>
          <a:p>
            <a:r>
              <a:rPr lang="de-DE" dirty="0"/>
              <a:t>Weiterführende Links</a:t>
            </a:r>
            <a:endParaRPr lang="de-AT" dirty="0"/>
          </a:p>
        </p:txBody>
      </p:sp>
      <p:sp>
        <p:nvSpPr>
          <p:cNvPr id="4" name="Textplatzhalter 3">
            <a:extLst>
              <a:ext uri="{FF2B5EF4-FFF2-40B4-BE49-F238E27FC236}">
                <a16:creationId xmlns:a16="http://schemas.microsoft.com/office/drawing/2014/main" id="{6A09FAC2-4D47-4379-A022-C0A4DDF3CC39}"/>
              </a:ext>
            </a:extLst>
          </p:cNvPr>
          <p:cNvSpPr>
            <a:spLocks noGrp="1"/>
          </p:cNvSpPr>
          <p:nvPr>
            <p:ph type="body" sz="quarter" idx="12"/>
          </p:nvPr>
        </p:nvSpPr>
        <p:spPr/>
        <p:txBody>
          <a:bodyPr>
            <a:normAutofit fontScale="70000" lnSpcReduction="20000"/>
          </a:bodyPr>
          <a:lstStyle/>
          <a:p>
            <a:r>
              <a:rPr lang="de-AT" dirty="0"/>
              <a:t>Amazon: Smart Speaker</a:t>
            </a:r>
          </a:p>
          <a:p>
            <a:r>
              <a:rPr lang="de-AT" dirty="0"/>
              <a:t>Alexa-Gerate-Hilfe: </a:t>
            </a:r>
            <a:r>
              <a:rPr lang="de-AT" dirty="0">
                <a:hlinkClick r:id="rId3"/>
              </a:rPr>
              <a:t>https://www.amazon.de/gp/help/customer/display.html</a:t>
            </a:r>
            <a:r>
              <a:rPr lang="de-AT" dirty="0"/>
              <a:t> </a:t>
            </a:r>
          </a:p>
          <a:p>
            <a:r>
              <a:rPr lang="de-AT" dirty="0"/>
              <a:t>Alexa-Datenschutzeinstellungen: </a:t>
            </a:r>
            <a:r>
              <a:rPr lang="de-AT" dirty="0">
                <a:hlinkClick r:id="rId4"/>
              </a:rPr>
              <a:t>https://www.amazon.de/alexadatenschutzeinstellungen</a:t>
            </a:r>
            <a:r>
              <a:rPr lang="de-AT" dirty="0"/>
              <a:t> </a:t>
            </a:r>
          </a:p>
          <a:p>
            <a:r>
              <a:rPr lang="de-AT" dirty="0"/>
              <a:t>Alexa-Funktionen zur Barrierefreiheit: </a:t>
            </a:r>
            <a:r>
              <a:rPr lang="de-AT" dirty="0">
                <a:hlinkClick r:id="rId5"/>
              </a:rPr>
              <a:t>http://bit.ly/alexa_barrierefreiheit</a:t>
            </a:r>
            <a:r>
              <a:rPr lang="de-AT" dirty="0"/>
              <a:t> </a:t>
            </a:r>
          </a:p>
          <a:p>
            <a:r>
              <a:rPr lang="de-AT" dirty="0"/>
              <a:t>Alexa-Hilfe-Videos: </a:t>
            </a:r>
            <a:r>
              <a:rPr lang="de-AT" dirty="0">
                <a:hlinkClick r:id="rId6"/>
              </a:rPr>
              <a:t>http://bit.ly/alexa_hilfe_videos</a:t>
            </a:r>
            <a:r>
              <a:rPr lang="de-AT" dirty="0"/>
              <a:t> </a:t>
            </a:r>
          </a:p>
          <a:p>
            <a:r>
              <a:rPr lang="de-AT" dirty="0"/>
              <a:t>Alexa-Skills im Amazon-Skill-Store: </a:t>
            </a:r>
            <a:r>
              <a:rPr lang="de-AT" dirty="0">
                <a:hlinkClick r:id="rId7"/>
              </a:rPr>
              <a:t>http://bit.ly/alexa_skills</a:t>
            </a:r>
            <a:r>
              <a:rPr lang="de-AT" dirty="0"/>
              <a:t> </a:t>
            </a:r>
          </a:p>
          <a:p>
            <a:r>
              <a:rPr lang="de-AT" dirty="0"/>
              <a:t>Alexa-Skills-Anleitung: </a:t>
            </a:r>
            <a:r>
              <a:rPr lang="de-AT" dirty="0">
                <a:hlinkClick r:id="rId8"/>
              </a:rPr>
              <a:t>https://www.amazon.de/b/?ie=UTF8&amp;node=11242735031&amp;ref_=sv_a2s_5</a:t>
            </a:r>
            <a:r>
              <a:rPr lang="de-AT" dirty="0"/>
              <a:t> </a:t>
            </a:r>
          </a:p>
        </p:txBody>
      </p:sp>
      <p:sp>
        <p:nvSpPr>
          <p:cNvPr id="5" name="Foliennummernplatzhalter 4">
            <a:extLst>
              <a:ext uri="{FF2B5EF4-FFF2-40B4-BE49-F238E27FC236}">
                <a16:creationId xmlns:a16="http://schemas.microsoft.com/office/drawing/2014/main" id="{AE7B33A4-F88F-40D1-BDD1-75265C05C531}"/>
              </a:ext>
            </a:extLst>
          </p:cNvPr>
          <p:cNvSpPr>
            <a:spLocks noGrp="1"/>
          </p:cNvSpPr>
          <p:nvPr>
            <p:ph type="sldNum" sz="quarter" idx="14"/>
          </p:nvPr>
        </p:nvSpPr>
        <p:spPr/>
        <p:txBody>
          <a:bodyPr/>
          <a:lstStyle/>
          <a:p>
            <a:fld id="{ED76730B-340B-944F-97E7-D9AAB3BD5E3F}" type="slidenum">
              <a:rPr lang="de-DE" smtClean="0"/>
              <a:t>31</a:t>
            </a:fld>
            <a:endParaRPr lang="de-DE"/>
          </a:p>
        </p:txBody>
      </p:sp>
    </p:spTree>
    <p:extLst>
      <p:ext uri="{BB962C8B-B14F-4D97-AF65-F5344CB8AC3E}">
        <p14:creationId xmlns:p14="http://schemas.microsoft.com/office/powerpoint/2010/main" val="1545014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3E83B8-1468-4176-A1B9-6486950E91C2}"/>
              </a:ext>
            </a:extLst>
          </p:cNvPr>
          <p:cNvSpPr>
            <a:spLocks noGrp="1"/>
          </p:cNvSpPr>
          <p:nvPr>
            <p:ph type="title"/>
          </p:nvPr>
        </p:nvSpPr>
        <p:spPr/>
        <p:txBody>
          <a:bodyPr/>
          <a:lstStyle/>
          <a:p>
            <a:r>
              <a:rPr lang="de-DE" dirty="0"/>
              <a:t>SMART SPEAKER</a:t>
            </a:r>
            <a:endParaRPr lang="de-AT" dirty="0"/>
          </a:p>
        </p:txBody>
      </p:sp>
      <p:sp>
        <p:nvSpPr>
          <p:cNvPr id="3" name="Textplatzhalter 2">
            <a:extLst>
              <a:ext uri="{FF2B5EF4-FFF2-40B4-BE49-F238E27FC236}">
                <a16:creationId xmlns:a16="http://schemas.microsoft.com/office/drawing/2014/main" id="{EC3B4E1C-5721-4AD7-A17D-974881748602}"/>
              </a:ext>
            </a:extLst>
          </p:cNvPr>
          <p:cNvSpPr>
            <a:spLocks noGrp="1"/>
          </p:cNvSpPr>
          <p:nvPr>
            <p:ph type="body" sz="quarter" idx="11"/>
          </p:nvPr>
        </p:nvSpPr>
        <p:spPr>
          <a:xfrm>
            <a:off x="648000" y="879474"/>
            <a:ext cx="7848000" cy="384721"/>
          </a:xfrm>
        </p:spPr>
        <p:txBody>
          <a:bodyPr/>
          <a:lstStyle/>
          <a:p>
            <a:r>
              <a:rPr lang="de-DE" dirty="0"/>
              <a:t>Weiterführende Links</a:t>
            </a:r>
            <a:endParaRPr lang="de-AT" dirty="0"/>
          </a:p>
        </p:txBody>
      </p:sp>
      <p:sp>
        <p:nvSpPr>
          <p:cNvPr id="4" name="Textplatzhalter 3">
            <a:extLst>
              <a:ext uri="{FF2B5EF4-FFF2-40B4-BE49-F238E27FC236}">
                <a16:creationId xmlns:a16="http://schemas.microsoft.com/office/drawing/2014/main" id="{6A09FAC2-4D47-4379-A022-C0A4DDF3CC39}"/>
              </a:ext>
            </a:extLst>
          </p:cNvPr>
          <p:cNvSpPr>
            <a:spLocks noGrp="1"/>
          </p:cNvSpPr>
          <p:nvPr>
            <p:ph type="body" sz="quarter" idx="12"/>
          </p:nvPr>
        </p:nvSpPr>
        <p:spPr/>
        <p:txBody>
          <a:bodyPr>
            <a:normAutofit fontScale="55000" lnSpcReduction="20000"/>
          </a:bodyPr>
          <a:lstStyle/>
          <a:p>
            <a:r>
              <a:rPr lang="de-AT" dirty="0"/>
              <a:t>Alexa: 20 lustige Antworten: </a:t>
            </a:r>
            <a:r>
              <a:rPr lang="de-AT" dirty="0">
                <a:hlinkClick r:id="rId3"/>
              </a:rPr>
              <a:t>https://www.youtube.com/watch?v=GaEmPVBr5Eg</a:t>
            </a:r>
            <a:r>
              <a:rPr lang="de-AT" dirty="0"/>
              <a:t> </a:t>
            </a:r>
          </a:p>
          <a:p>
            <a:r>
              <a:rPr lang="sv-SE" dirty="0"/>
              <a:t>10 Alexa-Skills fur deinen Echo: </a:t>
            </a:r>
            <a:r>
              <a:rPr lang="de-AT" dirty="0">
                <a:hlinkClick r:id="rId4"/>
              </a:rPr>
              <a:t>https://www.youtube.com/watch?v=W8f736O6JMs</a:t>
            </a:r>
            <a:r>
              <a:rPr lang="de-AT" dirty="0"/>
              <a:t> </a:t>
            </a:r>
          </a:p>
          <a:p>
            <a:r>
              <a:rPr lang="de-DE" dirty="0"/>
              <a:t>Alexa-Skills: Die 111 besten und kostenlosen Amazon-Echo-Features:</a:t>
            </a:r>
          </a:p>
          <a:p>
            <a:r>
              <a:rPr lang="de-AT" dirty="0">
                <a:hlinkClick r:id="rId5"/>
              </a:rPr>
              <a:t>https://www.homeandsmart.de/die-besten-alexa-skills-im-ueberblick</a:t>
            </a:r>
            <a:r>
              <a:rPr lang="de-AT" dirty="0"/>
              <a:t> </a:t>
            </a:r>
          </a:p>
          <a:p>
            <a:r>
              <a:rPr lang="de-DE" dirty="0"/>
              <a:t>Praktische Alexa-Skills für Kinder und Familien:</a:t>
            </a:r>
          </a:p>
          <a:p>
            <a:r>
              <a:rPr lang="de-AT" dirty="0">
                <a:hlinkClick r:id="rId6"/>
              </a:rPr>
              <a:t>https://www.homeandsmart.de/amazon-alexa-skills-kinder-familie</a:t>
            </a:r>
            <a:r>
              <a:rPr lang="de-AT" dirty="0"/>
              <a:t> </a:t>
            </a:r>
          </a:p>
          <a:p>
            <a:r>
              <a:rPr lang="de-DE" dirty="0"/>
              <a:t>Die beliebtesten </a:t>
            </a:r>
            <a:r>
              <a:rPr lang="de-DE" dirty="0" err="1"/>
              <a:t>Ubersetzungs</a:t>
            </a:r>
            <a:r>
              <a:rPr lang="de-DE" dirty="0"/>
              <a:t>-Skills: Sprachen lernen mit Alexa:</a:t>
            </a:r>
          </a:p>
          <a:p>
            <a:r>
              <a:rPr lang="de-AT" dirty="0">
                <a:hlinkClick r:id="rId7"/>
              </a:rPr>
              <a:t>https://www.homeandsmart.de/amazon-alexa-skills-uebersetzung</a:t>
            </a:r>
            <a:r>
              <a:rPr lang="de-AT" dirty="0"/>
              <a:t> </a:t>
            </a:r>
          </a:p>
          <a:p>
            <a:r>
              <a:rPr lang="de-AT" dirty="0"/>
              <a:t>Pressekit-Downloads von Amazon:</a:t>
            </a:r>
          </a:p>
          <a:p>
            <a:r>
              <a:rPr lang="de-AT" dirty="0">
                <a:hlinkClick r:id="rId8"/>
              </a:rPr>
              <a:t>https://amazon-presse.de/Kindle---Fire/Echo-und-Alexa.html</a:t>
            </a:r>
            <a:r>
              <a:rPr lang="de-AT" dirty="0"/>
              <a:t> </a:t>
            </a:r>
          </a:p>
        </p:txBody>
      </p:sp>
      <p:sp>
        <p:nvSpPr>
          <p:cNvPr id="5" name="Foliennummernplatzhalter 4">
            <a:extLst>
              <a:ext uri="{FF2B5EF4-FFF2-40B4-BE49-F238E27FC236}">
                <a16:creationId xmlns:a16="http://schemas.microsoft.com/office/drawing/2014/main" id="{AE7B33A4-F88F-40D1-BDD1-75265C05C531}"/>
              </a:ext>
            </a:extLst>
          </p:cNvPr>
          <p:cNvSpPr>
            <a:spLocks noGrp="1"/>
          </p:cNvSpPr>
          <p:nvPr>
            <p:ph type="sldNum" sz="quarter" idx="14"/>
          </p:nvPr>
        </p:nvSpPr>
        <p:spPr/>
        <p:txBody>
          <a:bodyPr/>
          <a:lstStyle/>
          <a:p>
            <a:fld id="{ED76730B-340B-944F-97E7-D9AAB3BD5E3F}" type="slidenum">
              <a:rPr lang="de-DE" smtClean="0"/>
              <a:t>32</a:t>
            </a:fld>
            <a:endParaRPr lang="de-DE"/>
          </a:p>
        </p:txBody>
      </p:sp>
    </p:spTree>
    <p:extLst>
      <p:ext uri="{BB962C8B-B14F-4D97-AF65-F5344CB8AC3E}">
        <p14:creationId xmlns:p14="http://schemas.microsoft.com/office/powerpoint/2010/main" val="28708556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3E83B8-1468-4176-A1B9-6486950E91C2}"/>
              </a:ext>
            </a:extLst>
          </p:cNvPr>
          <p:cNvSpPr>
            <a:spLocks noGrp="1"/>
          </p:cNvSpPr>
          <p:nvPr>
            <p:ph type="title"/>
          </p:nvPr>
        </p:nvSpPr>
        <p:spPr/>
        <p:txBody>
          <a:bodyPr/>
          <a:lstStyle/>
          <a:p>
            <a:r>
              <a:rPr lang="de-DE" dirty="0"/>
              <a:t>SMART SPEAKER</a:t>
            </a:r>
            <a:endParaRPr lang="de-AT" dirty="0"/>
          </a:p>
        </p:txBody>
      </p:sp>
      <p:sp>
        <p:nvSpPr>
          <p:cNvPr id="3" name="Textplatzhalter 2">
            <a:extLst>
              <a:ext uri="{FF2B5EF4-FFF2-40B4-BE49-F238E27FC236}">
                <a16:creationId xmlns:a16="http://schemas.microsoft.com/office/drawing/2014/main" id="{EC3B4E1C-5721-4AD7-A17D-974881748602}"/>
              </a:ext>
            </a:extLst>
          </p:cNvPr>
          <p:cNvSpPr>
            <a:spLocks noGrp="1"/>
          </p:cNvSpPr>
          <p:nvPr>
            <p:ph type="body" sz="quarter" idx="11"/>
          </p:nvPr>
        </p:nvSpPr>
        <p:spPr>
          <a:xfrm>
            <a:off x="648000" y="879474"/>
            <a:ext cx="7848000" cy="384721"/>
          </a:xfrm>
        </p:spPr>
        <p:txBody>
          <a:bodyPr/>
          <a:lstStyle/>
          <a:p>
            <a:r>
              <a:rPr lang="de-DE" dirty="0"/>
              <a:t>Weiterführende Links</a:t>
            </a:r>
            <a:endParaRPr lang="de-AT" dirty="0"/>
          </a:p>
        </p:txBody>
      </p:sp>
      <p:sp>
        <p:nvSpPr>
          <p:cNvPr id="4" name="Textplatzhalter 3">
            <a:extLst>
              <a:ext uri="{FF2B5EF4-FFF2-40B4-BE49-F238E27FC236}">
                <a16:creationId xmlns:a16="http://schemas.microsoft.com/office/drawing/2014/main" id="{6A09FAC2-4D47-4379-A022-C0A4DDF3CC39}"/>
              </a:ext>
            </a:extLst>
          </p:cNvPr>
          <p:cNvSpPr>
            <a:spLocks noGrp="1"/>
          </p:cNvSpPr>
          <p:nvPr>
            <p:ph type="body" sz="quarter" idx="12"/>
          </p:nvPr>
        </p:nvSpPr>
        <p:spPr/>
        <p:txBody>
          <a:bodyPr>
            <a:normAutofit fontScale="55000" lnSpcReduction="20000"/>
          </a:bodyPr>
          <a:lstStyle/>
          <a:p>
            <a:r>
              <a:rPr lang="de-AT" dirty="0"/>
              <a:t>Google: Smart Speaker</a:t>
            </a:r>
          </a:p>
          <a:p>
            <a:r>
              <a:rPr lang="de-DE" dirty="0"/>
              <a:t>Zur Übersicht aller Google-Actions im Google-App-Store: </a:t>
            </a:r>
            <a:r>
              <a:rPr lang="de-AT" dirty="0">
                <a:hlinkClick r:id="rId3"/>
              </a:rPr>
              <a:t>https://assistant.google.com/explore</a:t>
            </a:r>
            <a:r>
              <a:rPr lang="de-AT" dirty="0"/>
              <a:t> </a:t>
            </a:r>
          </a:p>
          <a:p>
            <a:r>
              <a:rPr lang="de-DE" dirty="0"/>
              <a:t>Google Home: </a:t>
            </a:r>
            <a:r>
              <a:rPr lang="de-DE" dirty="0" err="1"/>
              <a:t>Ubersicht</a:t>
            </a:r>
            <a:r>
              <a:rPr lang="de-DE" dirty="0"/>
              <a:t>, technische Daten, Einrichtung, Datenschutz:</a:t>
            </a:r>
          </a:p>
          <a:p>
            <a:r>
              <a:rPr lang="de-AT" dirty="0">
                <a:hlinkClick r:id="rId4"/>
              </a:rPr>
              <a:t>https://store.google.com/at/product/google_home</a:t>
            </a:r>
            <a:r>
              <a:rPr lang="de-AT" dirty="0"/>
              <a:t> </a:t>
            </a:r>
          </a:p>
          <a:p>
            <a:r>
              <a:rPr lang="de-AT" dirty="0"/>
              <a:t>Google-Assistant-Gerat einrichten: </a:t>
            </a:r>
            <a:r>
              <a:rPr lang="de-AT" dirty="0">
                <a:hlinkClick r:id="rId5"/>
              </a:rPr>
              <a:t>https://support.google.com/assistant/answer/7538816</a:t>
            </a:r>
            <a:r>
              <a:rPr lang="de-AT" dirty="0"/>
              <a:t> </a:t>
            </a:r>
          </a:p>
          <a:p>
            <a:r>
              <a:rPr lang="de-AT" dirty="0"/>
              <a:t>Google: Datenschutzerklärung &amp; Nutzungsbedingungen: </a:t>
            </a:r>
            <a:r>
              <a:rPr lang="de-AT" dirty="0">
                <a:hlinkClick r:id="rId6"/>
              </a:rPr>
              <a:t>https://policies.google.com/privacy</a:t>
            </a:r>
            <a:r>
              <a:rPr lang="de-AT" dirty="0"/>
              <a:t> </a:t>
            </a:r>
          </a:p>
          <a:p>
            <a:r>
              <a:rPr lang="de-DE" dirty="0"/>
              <a:t>So legen Sie fest, welche Daten Sie </a:t>
            </a:r>
            <a:r>
              <a:rPr lang="de-DE" dirty="0" err="1"/>
              <a:t>fur</a:t>
            </a:r>
            <a:r>
              <a:rPr lang="de-DE" dirty="0"/>
              <a:t> Google Assistant freigeben:</a:t>
            </a:r>
          </a:p>
          <a:p>
            <a:r>
              <a:rPr lang="de-AT" dirty="0">
                <a:hlinkClick r:id="rId7"/>
              </a:rPr>
              <a:t>https://support.google.com/assistant/answer/7126196</a:t>
            </a:r>
            <a:r>
              <a:rPr lang="de-AT" dirty="0"/>
              <a:t> </a:t>
            </a:r>
          </a:p>
          <a:p>
            <a:r>
              <a:rPr lang="de-AT" dirty="0"/>
              <a:t>Google Home einrichten: </a:t>
            </a:r>
            <a:r>
              <a:rPr lang="de-AT" dirty="0">
                <a:hlinkClick r:id="rId8"/>
              </a:rPr>
              <a:t>https://www.youtube.com/watch?v=-YPGPr7gPN0</a:t>
            </a:r>
            <a:r>
              <a:rPr lang="de-AT" dirty="0"/>
              <a:t> </a:t>
            </a:r>
          </a:p>
          <a:p>
            <a:endParaRPr lang="de-AT" dirty="0"/>
          </a:p>
        </p:txBody>
      </p:sp>
      <p:sp>
        <p:nvSpPr>
          <p:cNvPr id="5" name="Foliennummernplatzhalter 4">
            <a:extLst>
              <a:ext uri="{FF2B5EF4-FFF2-40B4-BE49-F238E27FC236}">
                <a16:creationId xmlns:a16="http://schemas.microsoft.com/office/drawing/2014/main" id="{AE7B33A4-F88F-40D1-BDD1-75265C05C531}"/>
              </a:ext>
            </a:extLst>
          </p:cNvPr>
          <p:cNvSpPr>
            <a:spLocks noGrp="1"/>
          </p:cNvSpPr>
          <p:nvPr>
            <p:ph type="sldNum" sz="quarter" idx="14"/>
          </p:nvPr>
        </p:nvSpPr>
        <p:spPr/>
        <p:txBody>
          <a:bodyPr/>
          <a:lstStyle/>
          <a:p>
            <a:fld id="{ED76730B-340B-944F-97E7-D9AAB3BD5E3F}" type="slidenum">
              <a:rPr lang="de-DE" smtClean="0"/>
              <a:t>33</a:t>
            </a:fld>
            <a:endParaRPr lang="de-DE"/>
          </a:p>
        </p:txBody>
      </p:sp>
    </p:spTree>
    <p:extLst>
      <p:ext uri="{BB962C8B-B14F-4D97-AF65-F5344CB8AC3E}">
        <p14:creationId xmlns:p14="http://schemas.microsoft.com/office/powerpoint/2010/main" val="23958825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3E83B8-1468-4176-A1B9-6486950E91C2}"/>
              </a:ext>
            </a:extLst>
          </p:cNvPr>
          <p:cNvSpPr>
            <a:spLocks noGrp="1"/>
          </p:cNvSpPr>
          <p:nvPr>
            <p:ph type="title"/>
          </p:nvPr>
        </p:nvSpPr>
        <p:spPr/>
        <p:txBody>
          <a:bodyPr/>
          <a:lstStyle/>
          <a:p>
            <a:r>
              <a:rPr lang="de-DE" dirty="0"/>
              <a:t>SMART SPEAKER</a:t>
            </a:r>
            <a:endParaRPr lang="de-AT" dirty="0"/>
          </a:p>
        </p:txBody>
      </p:sp>
      <p:sp>
        <p:nvSpPr>
          <p:cNvPr id="3" name="Textplatzhalter 2">
            <a:extLst>
              <a:ext uri="{FF2B5EF4-FFF2-40B4-BE49-F238E27FC236}">
                <a16:creationId xmlns:a16="http://schemas.microsoft.com/office/drawing/2014/main" id="{EC3B4E1C-5721-4AD7-A17D-974881748602}"/>
              </a:ext>
            </a:extLst>
          </p:cNvPr>
          <p:cNvSpPr>
            <a:spLocks noGrp="1"/>
          </p:cNvSpPr>
          <p:nvPr>
            <p:ph type="body" sz="quarter" idx="11"/>
          </p:nvPr>
        </p:nvSpPr>
        <p:spPr>
          <a:xfrm>
            <a:off x="648000" y="879474"/>
            <a:ext cx="7848000" cy="384721"/>
          </a:xfrm>
        </p:spPr>
        <p:txBody>
          <a:bodyPr/>
          <a:lstStyle/>
          <a:p>
            <a:r>
              <a:rPr lang="de-DE" dirty="0"/>
              <a:t>Weiterführende Links</a:t>
            </a:r>
            <a:endParaRPr lang="de-AT" dirty="0"/>
          </a:p>
        </p:txBody>
      </p:sp>
      <p:sp>
        <p:nvSpPr>
          <p:cNvPr id="4" name="Textplatzhalter 3">
            <a:extLst>
              <a:ext uri="{FF2B5EF4-FFF2-40B4-BE49-F238E27FC236}">
                <a16:creationId xmlns:a16="http://schemas.microsoft.com/office/drawing/2014/main" id="{6A09FAC2-4D47-4379-A022-C0A4DDF3CC39}"/>
              </a:ext>
            </a:extLst>
          </p:cNvPr>
          <p:cNvSpPr>
            <a:spLocks noGrp="1"/>
          </p:cNvSpPr>
          <p:nvPr>
            <p:ph type="body" sz="quarter" idx="12"/>
          </p:nvPr>
        </p:nvSpPr>
        <p:spPr/>
        <p:txBody>
          <a:bodyPr>
            <a:normAutofit fontScale="55000" lnSpcReduction="20000"/>
          </a:bodyPr>
          <a:lstStyle/>
          <a:p>
            <a:r>
              <a:rPr lang="de-DE" dirty="0"/>
              <a:t>Google Nest Hub: Smarter Lautsprecher mit Bildschirm im Test:</a:t>
            </a:r>
          </a:p>
          <a:p>
            <a:r>
              <a:rPr lang="de-AT" dirty="0">
                <a:hlinkClick r:id="rId3"/>
              </a:rPr>
              <a:t>https://www.computerbild.de/artikel/cb-News-wohnen-Google-Nest-Hub-Smart-Display-test-22451531.html</a:t>
            </a:r>
            <a:r>
              <a:rPr lang="de-AT" dirty="0"/>
              <a:t> </a:t>
            </a:r>
          </a:p>
          <a:p>
            <a:r>
              <a:rPr lang="de-AT" dirty="0"/>
              <a:t>Press Corner von Google: </a:t>
            </a:r>
            <a:r>
              <a:rPr lang="de-AT" dirty="0">
                <a:hlinkClick r:id="rId4"/>
              </a:rPr>
              <a:t>https://www.blog.google/press/</a:t>
            </a:r>
            <a:r>
              <a:rPr lang="de-AT" dirty="0"/>
              <a:t> </a:t>
            </a:r>
          </a:p>
          <a:p>
            <a:r>
              <a:rPr lang="en-US" dirty="0"/>
              <a:t>Images on this page may be used for publication with credit: “Source: Google.”</a:t>
            </a:r>
          </a:p>
          <a:p>
            <a:r>
              <a:rPr lang="de-AT" dirty="0"/>
              <a:t>Google Permission Tutorial: </a:t>
            </a:r>
          </a:p>
          <a:p>
            <a:r>
              <a:rPr lang="de-AT" dirty="0">
                <a:hlinkClick r:id="rId5"/>
              </a:rPr>
              <a:t>https://www.google.com/permissions/faq/</a:t>
            </a:r>
            <a:r>
              <a:rPr lang="de-AT" dirty="0"/>
              <a:t> </a:t>
            </a:r>
          </a:p>
          <a:p>
            <a:r>
              <a:rPr lang="de-AT" dirty="0"/>
              <a:t>Voice Assistant Timeline: </a:t>
            </a:r>
            <a:r>
              <a:rPr lang="de-AT" dirty="0">
                <a:hlinkClick r:id="rId6"/>
              </a:rPr>
              <a:t>https://voicebot.ai/voice-assistant-history-timeline/</a:t>
            </a:r>
            <a:r>
              <a:rPr lang="de-AT" dirty="0"/>
              <a:t> </a:t>
            </a:r>
          </a:p>
          <a:p>
            <a:r>
              <a:rPr lang="de-AT" dirty="0"/>
              <a:t>Digitale Assistenten – Juni 2019: </a:t>
            </a:r>
          </a:p>
          <a:p>
            <a:r>
              <a:rPr lang="de-AT" dirty="0">
                <a:hlinkClick r:id="rId7"/>
              </a:rPr>
              <a:t>https://www.arbeiterkammer.at/beratung/konsument/Datenschutz/Studie_Alexa_Sprachassistenten_2019.pdf</a:t>
            </a:r>
            <a:endParaRPr lang="de-AT" dirty="0"/>
          </a:p>
          <a:p>
            <a:endParaRPr lang="de-AT" dirty="0"/>
          </a:p>
          <a:p>
            <a:endParaRPr lang="de-AT" dirty="0"/>
          </a:p>
        </p:txBody>
      </p:sp>
      <p:sp>
        <p:nvSpPr>
          <p:cNvPr id="5" name="Foliennummernplatzhalter 4">
            <a:extLst>
              <a:ext uri="{FF2B5EF4-FFF2-40B4-BE49-F238E27FC236}">
                <a16:creationId xmlns:a16="http://schemas.microsoft.com/office/drawing/2014/main" id="{AE7B33A4-F88F-40D1-BDD1-75265C05C531}"/>
              </a:ext>
            </a:extLst>
          </p:cNvPr>
          <p:cNvSpPr>
            <a:spLocks noGrp="1"/>
          </p:cNvSpPr>
          <p:nvPr>
            <p:ph type="sldNum" sz="quarter" idx="14"/>
          </p:nvPr>
        </p:nvSpPr>
        <p:spPr/>
        <p:txBody>
          <a:bodyPr/>
          <a:lstStyle/>
          <a:p>
            <a:fld id="{ED76730B-340B-944F-97E7-D9AAB3BD5E3F}" type="slidenum">
              <a:rPr lang="de-DE" smtClean="0"/>
              <a:t>34</a:t>
            </a:fld>
            <a:endParaRPr lang="de-DE"/>
          </a:p>
        </p:txBody>
      </p:sp>
    </p:spTree>
    <p:extLst>
      <p:ext uri="{BB962C8B-B14F-4D97-AF65-F5344CB8AC3E}">
        <p14:creationId xmlns:p14="http://schemas.microsoft.com/office/powerpoint/2010/main" val="31660921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590FD843-D658-0C47-9AD9-08151A17B9C2}"/>
              </a:ext>
            </a:extLst>
          </p:cNvPr>
          <p:cNvSpPr>
            <a:spLocks noGrp="1"/>
          </p:cNvSpPr>
          <p:nvPr>
            <p:ph type="title"/>
          </p:nvPr>
        </p:nvSpPr>
        <p:spPr/>
        <p:txBody>
          <a:bodyPr/>
          <a:lstStyle/>
          <a:p>
            <a:r>
              <a:rPr lang="de-DE" dirty="0"/>
              <a:t>SPRECHEN STATT TIPPEN?!</a:t>
            </a:r>
          </a:p>
        </p:txBody>
      </p:sp>
      <p:sp>
        <p:nvSpPr>
          <p:cNvPr id="6" name="Textplatzhalter 5">
            <a:extLst>
              <a:ext uri="{FF2B5EF4-FFF2-40B4-BE49-F238E27FC236}">
                <a16:creationId xmlns:a16="http://schemas.microsoft.com/office/drawing/2014/main" id="{D5BF4E56-A0AE-9840-AE8F-24484E30EA03}"/>
              </a:ext>
            </a:extLst>
          </p:cNvPr>
          <p:cNvSpPr>
            <a:spLocks noGrp="1"/>
          </p:cNvSpPr>
          <p:nvPr>
            <p:ph type="body" sz="quarter" idx="11"/>
          </p:nvPr>
        </p:nvSpPr>
        <p:spPr>
          <a:xfrm>
            <a:off x="648000" y="879474"/>
            <a:ext cx="7848000" cy="384721"/>
          </a:xfrm>
        </p:spPr>
        <p:txBody>
          <a:bodyPr/>
          <a:lstStyle/>
          <a:p>
            <a:r>
              <a:rPr lang="de-DE" dirty="0"/>
              <a:t>Erfahrungsberichte</a:t>
            </a:r>
          </a:p>
        </p:txBody>
      </p:sp>
      <p:sp>
        <p:nvSpPr>
          <p:cNvPr id="11" name="Textplatzhalter 10">
            <a:extLst>
              <a:ext uri="{FF2B5EF4-FFF2-40B4-BE49-F238E27FC236}">
                <a16:creationId xmlns:a16="http://schemas.microsoft.com/office/drawing/2014/main" id="{980126AD-E41C-3041-84AA-CBCDDAAAB056}"/>
              </a:ext>
            </a:extLst>
          </p:cNvPr>
          <p:cNvSpPr>
            <a:spLocks noGrp="1"/>
          </p:cNvSpPr>
          <p:nvPr>
            <p:ph type="body" sz="quarter" idx="12"/>
          </p:nvPr>
        </p:nvSpPr>
        <p:spPr/>
        <p:txBody>
          <a:bodyPr/>
          <a:lstStyle/>
          <a:p>
            <a:endParaRPr lang="de-AT" dirty="0"/>
          </a:p>
          <a:p>
            <a:endParaRPr lang="de-AT" dirty="0"/>
          </a:p>
          <a:p>
            <a:pPr>
              <a:lnSpc>
                <a:spcPct val="170000"/>
              </a:lnSpc>
            </a:pPr>
            <a:endParaRPr lang="de-AT" dirty="0"/>
          </a:p>
        </p:txBody>
      </p:sp>
      <p:sp>
        <p:nvSpPr>
          <p:cNvPr id="12" name="Foliennummernplatzhalter 11">
            <a:extLst>
              <a:ext uri="{FF2B5EF4-FFF2-40B4-BE49-F238E27FC236}">
                <a16:creationId xmlns:a16="http://schemas.microsoft.com/office/drawing/2014/main" id="{7FFAE626-72ED-D244-A19C-D2AFFA8B5330}"/>
              </a:ext>
            </a:extLst>
          </p:cNvPr>
          <p:cNvSpPr>
            <a:spLocks noGrp="1"/>
          </p:cNvSpPr>
          <p:nvPr>
            <p:ph type="sldNum" sz="quarter" idx="14"/>
          </p:nvPr>
        </p:nvSpPr>
        <p:spPr/>
        <p:txBody>
          <a:bodyPr/>
          <a:lstStyle/>
          <a:p>
            <a:fld id="{ED76730B-340B-944F-97E7-D9AAB3BD5E3F}" type="slidenum">
              <a:rPr lang="de-DE" smtClean="0"/>
              <a:t>4</a:t>
            </a:fld>
            <a:endParaRPr lang="de-DE"/>
          </a:p>
        </p:txBody>
      </p:sp>
      <p:sp>
        <p:nvSpPr>
          <p:cNvPr id="2" name="Sprechblase: rechteckig mit abgerundeten Ecken 1">
            <a:extLst>
              <a:ext uri="{FF2B5EF4-FFF2-40B4-BE49-F238E27FC236}">
                <a16:creationId xmlns:a16="http://schemas.microsoft.com/office/drawing/2014/main" id="{C28D81C7-5AAA-4105-8B47-1393F52CE256}"/>
              </a:ext>
            </a:extLst>
          </p:cNvPr>
          <p:cNvSpPr/>
          <p:nvPr/>
        </p:nvSpPr>
        <p:spPr>
          <a:xfrm>
            <a:off x="504107" y="1385000"/>
            <a:ext cx="3759177" cy="1648690"/>
          </a:xfrm>
          <a:prstGeom prst="wedgeRoundRectCallout">
            <a:avLst>
              <a:gd name="adj1" fmla="val -58736"/>
              <a:gd name="adj2" fmla="val -38899"/>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r>
              <a:rPr lang="de-AT" sz="2000" dirty="0">
                <a:latin typeface="+mj-lt"/>
              </a:rPr>
              <a:t>„Es ist leicht, Informationen und Nachrichten zu erhalten und immer auf dem Laufenden zu bleiben.“</a:t>
            </a:r>
          </a:p>
        </p:txBody>
      </p:sp>
      <p:sp>
        <p:nvSpPr>
          <p:cNvPr id="3" name="Sprechblase: rechteckig mit abgerundeten Ecken 2">
            <a:extLst>
              <a:ext uri="{FF2B5EF4-FFF2-40B4-BE49-F238E27FC236}">
                <a16:creationId xmlns:a16="http://schemas.microsoft.com/office/drawing/2014/main" id="{8275FF6E-AA79-43BD-936F-47C87CD19A85}"/>
              </a:ext>
            </a:extLst>
          </p:cNvPr>
          <p:cNvSpPr/>
          <p:nvPr/>
        </p:nvSpPr>
        <p:spPr>
          <a:xfrm>
            <a:off x="1603361" y="3169053"/>
            <a:ext cx="2968337" cy="1576838"/>
          </a:xfrm>
          <a:prstGeom prst="wedgeRoundRectCallout">
            <a:avLst>
              <a:gd name="adj1" fmla="val -10141"/>
              <a:gd name="adj2" fmla="val 63503"/>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de-AT" sz="2000" dirty="0"/>
              <a:t>„</a:t>
            </a:r>
            <a:r>
              <a:rPr lang="de-AT" sz="2000" dirty="0">
                <a:latin typeface="+mj-lt"/>
              </a:rPr>
              <a:t>Für mich ist es die Kommunikation mit Familie und Freunden.“</a:t>
            </a:r>
          </a:p>
        </p:txBody>
      </p:sp>
      <p:sp>
        <p:nvSpPr>
          <p:cNvPr id="4" name="Sprechblase: rechteckig mit abgerundeten Ecken 3">
            <a:extLst>
              <a:ext uri="{FF2B5EF4-FFF2-40B4-BE49-F238E27FC236}">
                <a16:creationId xmlns:a16="http://schemas.microsoft.com/office/drawing/2014/main" id="{5F54E005-77A3-4EA7-89CB-0A9C538F1924}"/>
              </a:ext>
            </a:extLst>
          </p:cNvPr>
          <p:cNvSpPr/>
          <p:nvPr/>
        </p:nvSpPr>
        <p:spPr>
          <a:xfrm>
            <a:off x="5014818" y="2992930"/>
            <a:ext cx="2968337" cy="1648690"/>
          </a:xfrm>
          <a:prstGeom prst="wedgeRoundRectCallout">
            <a:avLst>
              <a:gd name="adj1" fmla="val 61908"/>
              <a:gd name="adj2" fmla="val 13340"/>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de-AT" sz="2000" dirty="0">
                <a:latin typeface="+mj-lt"/>
              </a:rPr>
              <a:t>"Ich benutze den Alexa-Timer, weil ich Pillen nicht immer zur gleichen Tageszeit nehme."</a:t>
            </a:r>
          </a:p>
        </p:txBody>
      </p:sp>
      <p:sp>
        <p:nvSpPr>
          <p:cNvPr id="13" name="Sprechblase: rechteckig mit abgerundeten Ecken 12">
            <a:extLst>
              <a:ext uri="{FF2B5EF4-FFF2-40B4-BE49-F238E27FC236}">
                <a16:creationId xmlns:a16="http://schemas.microsoft.com/office/drawing/2014/main" id="{D11EB228-88EF-4B36-9440-045CA68C1577}"/>
              </a:ext>
            </a:extLst>
          </p:cNvPr>
          <p:cNvSpPr/>
          <p:nvPr/>
        </p:nvSpPr>
        <p:spPr>
          <a:xfrm>
            <a:off x="4460862" y="1052598"/>
            <a:ext cx="4281356" cy="1767034"/>
          </a:xfrm>
          <a:prstGeom prst="wedgeRoundRectCallout">
            <a:avLst>
              <a:gd name="adj1" fmla="val 18009"/>
              <a:gd name="adj2" fmla="val -61258"/>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r>
              <a:rPr lang="de-AT" sz="2000" dirty="0">
                <a:latin typeface="+mj-lt"/>
              </a:rPr>
              <a:t>"Ich habe einen genetischen Tremor. </a:t>
            </a:r>
            <a:br>
              <a:rPr lang="de-AT" sz="2000" dirty="0">
                <a:latin typeface="+mj-lt"/>
              </a:rPr>
            </a:br>
            <a:r>
              <a:rPr lang="de-AT" sz="2000" dirty="0">
                <a:latin typeface="+mj-lt"/>
              </a:rPr>
              <a:t>Die Eingabe von Daten ist also eine Qual. Die Fähigkeit, ein Kommando zu sprechen ist eine wunderbare Sache."</a:t>
            </a:r>
          </a:p>
        </p:txBody>
      </p:sp>
    </p:spTree>
    <p:extLst>
      <p:ext uri="{BB962C8B-B14F-4D97-AF65-F5344CB8AC3E}">
        <p14:creationId xmlns:p14="http://schemas.microsoft.com/office/powerpoint/2010/main" val="42374534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590FD843-D658-0C47-9AD9-08151A17B9C2}"/>
              </a:ext>
            </a:extLst>
          </p:cNvPr>
          <p:cNvSpPr>
            <a:spLocks noGrp="1"/>
          </p:cNvSpPr>
          <p:nvPr>
            <p:ph type="title"/>
          </p:nvPr>
        </p:nvSpPr>
        <p:spPr/>
        <p:txBody>
          <a:bodyPr/>
          <a:lstStyle/>
          <a:p>
            <a:r>
              <a:rPr lang="de-DE" dirty="0"/>
              <a:t>SPRECHEN STATT TIPPEN?!</a:t>
            </a:r>
          </a:p>
        </p:txBody>
      </p:sp>
      <p:sp>
        <p:nvSpPr>
          <p:cNvPr id="6" name="Textplatzhalter 5">
            <a:extLst>
              <a:ext uri="{FF2B5EF4-FFF2-40B4-BE49-F238E27FC236}">
                <a16:creationId xmlns:a16="http://schemas.microsoft.com/office/drawing/2014/main" id="{D5BF4E56-A0AE-9840-AE8F-24484E30EA03}"/>
              </a:ext>
            </a:extLst>
          </p:cNvPr>
          <p:cNvSpPr>
            <a:spLocks noGrp="1"/>
          </p:cNvSpPr>
          <p:nvPr>
            <p:ph type="body" sz="quarter" idx="11"/>
          </p:nvPr>
        </p:nvSpPr>
        <p:spPr>
          <a:xfrm>
            <a:off x="648000" y="879474"/>
            <a:ext cx="7848000" cy="384721"/>
          </a:xfrm>
        </p:spPr>
        <p:txBody>
          <a:bodyPr/>
          <a:lstStyle/>
          <a:p>
            <a:r>
              <a:rPr lang="de-DE" dirty="0"/>
              <a:t>Kommunikation – Information - Unterstützung</a:t>
            </a:r>
          </a:p>
        </p:txBody>
      </p:sp>
      <p:sp>
        <p:nvSpPr>
          <p:cNvPr id="11" name="Textplatzhalter 10">
            <a:extLst>
              <a:ext uri="{FF2B5EF4-FFF2-40B4-BE49-F238E27FC236}">
                <a16:creationId xmlns:a16="http://schemas.microsoft.com/office/drawing/2014/main" id="{980126AD-E41C-3041-84AA-CBCDDAAAB056}"/>
              </a:ext>
            </a:extLst>
          </p:cNvPr>
          <p:cNvSpPr>
            <a:spLocks noGrp="1"/>
          </p:cNvSpPr>
          <p:nvPr>
            <p:ph type="body" sz="quarter" idx="12"/>
          </p:nvPr>
        </p:nvSpPr>
        <p:spPr/>
        <p:txBody>
          <a:bodyPr/>
          <a:lstStyle/>
          <a:p>
            <a:endParaRPr lang="de-AT" dirty="0"/>
          </a:p>
          <a:p>
            <a:endParaRPr lang="de-AT" dirty="0"/>
          </a:p>
          <a:p>
            <a:pPr>
              <a:lnSpc>
                <a:spcPct val="170000"/>
              </a:lnSpc>
            </a:pPr>
            <a:endParaRPr lang="de-AT" dirty="0"/>
          </a:p>
        </p:txBody>
      </p:sp>
      <p:sp>
        <p:nvSpPr>
          <p:cNvPr id="12" name="Foliennummernplatzhalter 11">
            <a:extLst>
              <a:ext uri="{FF2B5EF4-FFF2-40B4-BE49-F238E27FC236}">
                <a16:creationId xmlns:a16="http://schemas.microsoft.com/office/drawing/2014/main" id="{7FFAE626-72ED-D244-A19C-D2AFFA8B5330}"/>
              </a:ext>
            </a:extLst>
          </p:cNvPr>
          <p:cNvSpPr>
            <a:spLocks noGrp="1"/>
          </p:cNvSpPr>
          <p:nvPr>
            <p:ph type="sldNum" sz="quarter" idx="14"/>
          </p:nvPr>
        </p:nvSpPr>
        <p:spPr/>
        <p:txBody>
          <a:bodyPr/>
          <a:lstStyle/>
          <a:p>
            <a:fld id="{ED76730B-340B-944F-97E7-D9AAB3BD5E3F}" type="slidenum">
              <a:rPr lang="de-DE" smtClean="0"/>
              <a:t>5</a:t>
            </a:fld>
            <a:endParaRPr lang="de-DE"/>
          </a:p>
        </p:txBody>
      </p:sp>
      <p:pic>
        <p:nvPicPr>
          <p:cNvPr id="10" name="Grafik 9" descr="Ein Bild, das Person, drinnen, Fenster, Mann enthält.&#10;&#10;Automatisch generierte Beschreibung">
            <a:extLst>
              <a:ext uri="{FF2B5EF4-FFF2-40B4-BE49-F238E27FC236}">
                <a16:creationId xmlns:a16="http://schemas.microsoft.com/office/drawing/2014/main" id="{3220FD8B-A2BB-469A-97A1-883AA00E3876}"/>
              </a:ext>
            </a:extLst>
          </p:cNvPr>
          <p:cNvPicPr>
            <a:picLocks noChangeAspect="1"/>
          </p:cNvPicPr>
          <p:nvPr/>
        </p:nvPicPr>
        <p:blipFill rotWithShape="1">
          <a:blip r:embed="rId3">
            <a:extLst>
              <a:ext uri="{28A0092B-C50C-407E-A947-70E740481C1C}">
                <a14:useLocalDpi xmlns:a14="http://schemas.microsoft.com/office/drawing/2010/main" val="0"/>
              </a:ext>
            </a:extLst>
          </a:blip>
          <a:srcRect l="11665" r="19283" b="2"/>
          <a:stretch/>
        </p:blipFill>
        <p:spPr>
          <a:xfrm>
            <a:off x="647699" y="1676399"/>
            <a:ext cx="2485856" cy="2575089"/>
          </a:xfrm>
          <a:prstGeom prst="rect">
            <a:avLst/>
          </a:prstGeom>
        </p:spPr>
      </p:pic>
      <p:pic>
        <p:nvPicPr>
          <p:cNvPr id="14" name="Grafik 13" descr="Ein Bild, das drinnen, Tisch, sitzend, Blume enthält.&#10;&#10;Automatisch generierte Beschreibung">
            <a:extLst>
              <a:ext uri="{FF2B5EF4-FFF2-40B4-BE49-F238E27FC236}">
                <a16:creationId xmlns:a16="http://schemas.microsoft.com/office/drawing/2014/main" id="{36D3CB6E-9C5A-422C-A756-0F1CC0AD1D9C}"/>
              </a:ext>
            </a:extLst>
          </p:cNvPr>
          <p:cNvPicPr>
            <a:picLocks noChangeAspect="1"/>
          </p:cNvPicPr>
          <p:nvPr/>
        </p:nvPicPr>
        <p:blipFill rotWithShape="1">
          <a:blip r:embed="rId4">
            <a:extLst>
              <a:ext uri="{28A0092B-C50C-407E-A947-70E740481C1C}">
                <a14:useLocalDpi xmlns:a14="http://schemas.microsoft.com/office/drawing/2010/main" val="0"/>
              </a:ext>
            </a:extLst>
          </a:blip>
          <a:srcRect l="27247" t="-1" r="3766" b="2"/>
          <a:stretch/>
        </p:blipFill>
        <p:spPr>
          <a:xfrm>
            <a:off x="3287611" y="1676399"/>
            <a:ext cx="2483529" cy="2572679"/>
          </a:xfrm>
          <a:prstGeom prst="rect">
            <a:avLst/>
          </a:prstGeom>
        </p:spPr>
      </p:pic>
      <p:pic>
        <p:nvPicPr>
          <p:cNvPr id="15" name="Inhaltsplatzhalter 4" descr="Ein Bild, das Essen, Tisch, Obst enthält.&#10;&#10;Automatisch generierte Beschreibung">
            <a:extLst>
              <a:ext uri="{FF2B5EF4-FFF2-40B4-BE49-F238E27FC236}">
                <a16:creationId xmlns:a16="http://schemas.microsoft.com/office/drawing/2014/main" id="{7616C47E-E3F4-4189-ADB4-51AE3F5EFBE5}"/>
              </a:ext>
            </a:extLst>
          </p:cNvPr>
          <p:cNvPicPr>
            <a:picLocks noChangeAspect="1"/>
          </p:cNvPicPr>
          <p:nvPr/>
        </p:nvPicPr>
        <p:blipFill rotWithShape="1">
          <a:blip r:embed="rId5">
            <a:extLst>
              <a:ext uri="{28A0092B-C50C-407E-A947-70E740481C1C}">
                <a14:useLocalDpi xmlns:a14="http://schemas.microsoft.com/office/drawing/2010/main" val="0"/>
              </a:ext>
            </a:extLst>
          </a:blip>
          <a:srcRect l="24345" t="-714" r="5647" b="-716"/>
          <a:stretch/>
        </p:blipFill>
        <p:spPr>
          <a:xfrm>
            <a:off x="5925197" y="1653237"/>
            <a:ext cx="2520319" cy="2610789"/>
          </a:xfrm>
          <a:prstGeom prst="rect">
            <a:avLst/>
          </a:prstGeom>
        </p:spPr>
      </p:pic>
    </p:spTree>
    <p:extLst>
      <p:ext uri="{BB962C8B-B14F-4D97-AF65-F5344CB8AC3E}">
        <p14:creationId xmlns:p14="http://schemas.microsoft.com/office/powerpoint/2010/main" val="5453490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B016FB-2D67-4C23-B3CF-6C8F8340356D}"/>
              </a:ext>
            </a:extLst>
          </p:cNvPr>
          <p:cNvSpPr>
            <a:spLocks noGrp="1"/>
          </p:cNvSpPr>
          <p:nvPr>
            <p:ph type="title"/>
          </p:nvPr>
        </p:nvSpPr>
        <p:spPr/>
        <p:txBody>
          <a:bodyPr/>
          <a:lstStyle/>
          <a:p>
            <a:r>
              <a:rPr lang="de-DE" dirty="0"/>
              <a:t>SMART SPEAKER &amp; SPRACHASSISTENTEN</a:t>
            </a:r>
            <a:endParaRPr lang="de-AT" dirty="0"/>
          </a:p>
        </p:txBody>
      </p:sp>
      <p:sp>
        <p:nvSpPr>
          <p:cNvPr id="3" name="Textplatzhalter 2">
            <a:extLst>
              <a:ext uri="{FF2B5EF4-FFF2-40B4-BE49-F238E27FC236}">
                <a16:creationId xmlns:a16="http://schemas.microsoft.com/office/drawing/2014/main" id="{A1083010-B9B7-46DE-B4C3-6C0DBF700661}"/>
              </a:ext>
            </a:extLst>
          </p:cNvPr>
          <p:cNvSpPr>
            <a:spLocks noGrp="1"/>
          </p:cNvSpPr>
          <p:nvPr>
            <p:ph type="body" sz="quarter" idx="11"/>
          </p:nvPr>
        </p:nvSpPr>
        <p:spPr>
          <a:xfrm>
            <a:off x="648000" y="879474"/>
            <a:ext cx="7848000" cy="384721"/>
          </a:xfrm>
        </p:spPr>
        <p:txBody>
          <a:bodyPr/>
          <a:lstStyle/>
          <a:p>
            <a:r>
              <a:rPr lang="de-DE" dirty="0"/>
              <a:t>Geräteübersicht</a:t>
            </a:r>
            <a:endParaRPr lang="de-AT" dirty="0"/>
          </a:p>
        </p:txBody>
      </p:sp>
      <p:sp>
        <p:nvSpPr>
          <p:cNvPr id="4" name="Textplatzhalter 3">
            <a:extLst>
              <a:ext uri="{FF2B5EF4-FFF2-40B4-BE49-F238E27FC236}">
                <a16:creationId xmlns:a16="http://schemas.microsoft.com/office/drawing/2014/main" id="{41AACD23-EAD4-40EF-8A7E-349C5500894A}"/>
              </a:ext>
            </a:extLst>
          </p:cNvPr>
          <p:cNvSpPr>
            <a:spLocks noGrp="1"/>
          </p:cNvSpPr>
          <p:nvPr>
            <p:ph type="body" sz="quarter" idx="12"/>
          </p:nvPr>
        </p:nvSpPr>
        <p:spPr/>
        <p:txBody>
          <a:bodyPr/>
          <a:lstStyle/>
          <a:p>
            <a:endParaRPr lang="de-AT" dirty="0"/>
          </a:p>
        </p:txBody>
      </p:sp>
      <p:sp>
        <p:nvSpPr>
          <p:cNvPr id="5" name="Foliennummernplatzhalter 4">
            <a:extLst>
              <a:ext uri="{FF2B5EF4-FFF2-40B4-BE49-F238E27FC236}">
                <a16:creationId xmlns:a16="http://schemas.microsoft.com/office/drawing/2014/main" id="{A17AB7C3-89EA-4A25-B1F2-380EAEA43792}"/>
              </a:ext>
            </a:extLst>
          </p:cNvPr>
          <p:cNvSpPr>
            <a:spLocks noGrp="1"/>
          </p:cNvSpPr>
          <p:nvPr>
            <p:ph type="sldNum" sz="quarter" idx="14"/>
          </p:nvPr>
        </p:nvSpPr>
        <p:spPr/>
        <p:txBody>
          <a:bodyPr/>
          <a:lstStyle/>
          <a:p>
            <a:fld id="{ED76730B-340B-944F-97E7-D9AAB3BD5E3F}" type="slidenum">
              <a:rPr lang="de-DE" smtClean="0"/>
              <a:t>6</a:t>
            </a:fld>
            <a:endParaRPr lang="de-DE"/>
          </a:p>
        </p:txBody>
      </p:sp>
      <p:pic>
        <p:nvPicPr>
          <p:cNvPr id="6" name="Inhaltsplatzhalter 2">
            <a:extLst>
              <a:ext uri="{FF2B5EF4-FFF2-40B4-BE49-F238E27FC236}">
                <a16:creationId xmlns:a16="http://schemas.microsoft.com/office/drawing/2014/main" id="{3EC04F86-F19D-41A1-9840-FF37416760F5}"/>
              </a:ext>
            </a:extLst>
          </p:cNvPr>
          <p:cNvPicPr>
            <a:picLocks noChangeAspect="1"/>
          </p:cNvPicPr>
          <p:nvPr/>
        </p:nvPicPr>
        <p:blipFill>
          <a:blip r:embed="rId3"/>
          <a:stretch>
            <a:fillRect/>
          </a:stretch>
        </p:blipFill>
        <p:spPr>
          <a:xfrm>
            <a:off x="651168" y="1280703"/>
            <a:ext cx="2234586" cy="2234586"/>
          </a:xfrm>
          <a:prstGeom prst="rect">
            <a:avLst/>
          </a:prstGeom>
        </p:spPr>
      </p:pic>
      <p:sp>
        <p:nvSpPr>
          <p:cNvPr id="7" name="Textfeld 6">
            <a:extLst>
              <a:ext uri="{FF2B5EF4-FFF2-40B4-BE49-F238E27FC236}">
                <a16:creationId xmlns:a16="http://schemas.microsoft.com/office/drawing/2014/main" id="{E5346610-89A1-4D36-9DD9-40E9D49F292D}"/>
              </a:ext>
            </a:extLst>
          </p:cNvPr>
          <p:cNvSpPr txBox="1"/>
          <p:nvPr/>
        </p:nvSpPr>
        <p:spPr>
          <a:xfrm>
            <a:off x="616885" y="3232569"/>
            <a:ext cx="2217274" cy="738664"/>
          </a:xfrm>
          <a:prstGeom prst="rect">
            <a:avLst/>
          </a:prstGeom>
          <a:noFill/>
        </p:spPr>
        <p:txBody>
          <a:bodyPr wrap="none" rtlCol="0">
            <a:spAutoFit/>
          </a:bodyPr>
          <a:lstStyle/>
          <a:p>
            <a:r>
              <a:rPr lang="de-AT" sz="1400" dirty="0">
                <a:latin typeface="+mj-lt"/>
              </a:rPr>
              <a:t>Google Mini + Google Home</a:t>
            </a:r>
            <a:br>
              <a:rPr lang="de-AT" sz="1400" dirty="0">
                <a:latin typeface="+mj-lt"/>
              </a:rPr>
            </a:br>
            <a:r>
              <a:rPr lang="de-AT" sz="1400" dirty="0">
                <a:latin typeface="+mj-lt"/>
              </a:rPr>
              <a:t>von Google </a:t>
            </a:r>
            <a:br>
              <a:rPr lang="de-AT" sz="1400" dirty="0">
                <a:latin typeface="+mj-lt"/>
              </a:rPr>
            </a:br>
            <a:r>
              <a:rPr lang="de-AT" sz="1400" dirty="0">
                <a:latin typeface="+mj-lt"/>
              </a:rPr>
              <a:t>mit </a:t>
            </a:r>
            <a:r>
              <a:rPr lang="de-AT" sz="1400" b="1" dirty="0">
                <a:solidFill>
                  <a:schemeClr val="accent4"/>
                </a:solidFill>
                <a:latin typeface="+mj-lt"/>
              </a:rPr>
              <a:t>Google Assistant</a:t>
            </a:r>
          </a:p>
        </p:txBody>
      </p:sp>
      <p:pic>
        <p:nvPicPr>
          <p:cNvPr id="8" name="Grafik 7">
            <a:extLst>
              <a:ext uri="{FF2B5EF4-FFF2-40B4-BE49-F238E27FC236}">
                <a16:creationId xmlns:a16="http://schemas.microsoft.com/office/drawing/2014/main" id="{5EF016FC-5A6B-49F7-AB94-9961AC0601FC}"/>
              </a:ext>
            </a:extLst>
          </p:cNvPr>
          <p:cNvPicPr>
            <a:picLocks noChangeAspect="1"/>
          </p:cNvPicPr>
          <p:nvPr/>
        </p:nvPicPr>
        <p:blipFill rotWithShape="1">
          <a:blip r:embed="rId4"/>
          <a:srcRect l="12718" t="8828" r="7321" b="11429"/>
          <a:stretch/>
        </p:blipFill>
        <p:spPr>
          <a:xfrm>
            <a:off x="5663891" y="780632"/>
            <a:ext cx="2812759" cy="2101587"/>
          </a:xfrm>
          <a:prstGeom prst="rect">
            <a:avLst/>
          </a:prstGeom>
        </p:spPr>
      </p:pic>
      <p:pic>
        <p:nvPicPr>
          <p:cNvPr id="9" name="Grafik 8">
            <a:extLst>
              <a:ext uri="{FF2B5EF4-FFF2-40B4-BE49-F238E27FC236}">
                <a16:creationId xmlns:a16="http://schemas.microsoft.com/office/drawing/2014/main" id="{DF1FD8F8-6222-466B-8F46-4EECA36BCBFB}"/>
              </a:ext>
            </a:extLst>
          </p:cNvPr>
          <p:cNvPicPr>
            <a:picLocks noChangeAspect="1"/>
          </p:cNvPicPr>
          <p:nvPr/>
        </p:nvPicPr>
        <p:blipFill>
          <a:blip r:embed="rId5"/>
          <a:stretch>
            <a:fillRect/>
          </a:stretch>
        </p:blipFill>
        <p:spPr>
          <a:xfrm>
            <a:off x="5393533" y="2882219"/>
            <a:ext cx="1525986" cy="1017324"/>
          </a:xfrm>
          <a:prstGeom prst="rect">
            <a:avLst/>
          </a:prstGeom>
        </p:spPr>
      </p:pic>
      <p:sp>
        <p:nvSpPr>
          <p:cNvPr id="10" name="Textfeld 9">
            <a:extLst>
              <a:ext uri="{FF2B5EF4-FFF2-40B4-BE49-F238E27FC236}">
                <a16:creationId xmlns:a16="http://schemas.microsoft.com/office/drawing/2014/main" id="{3981F299-8187-4E59-92AC-84B0514CC72D}"/>
              </a:ext>
            </a:extLst>
          </p:cNvPr>
          <p:cNvSpPr txBox="1"/>
          <p:nvPr/>
        </p:nvSpPr>
        <p:spPr>
          <a:xfrm>
            <a:off x="6706113" y="3124847"/>
            <a:ext cx="2225160" cy="954107"/>
          </a:xfrm>
          <a:prstGeom prst="rect">
            <a:avLst/>
          </a:prstGeom>
          <a:noFill/>
        </p:spPr>
        <p:txBody>
          <a:bodyPr wrap="none" rtlCol="0">
            <a:spAutoFit/>
          </a:bodyPr>
          <a:lstStyle/>
          <a:p>
            <a:r>
              <a:rPr lang="de-AT" sz="1400" dirty="0">
                <a:latin typeface="+mj-lt"/>
              </a:rPr>
              <a:t>Echo, Echo Plus, Echo Show, </a:t>
            </a:r>
            <a:br>
              <a:rPr lang="de-AT" sz="1400" dirty="0">
                <a:latin typeface="+mj-lt"/>
              </a:rPr>
            </a:br>
            <a:r>
              <a:rPr lang="de-AT" sz="1400" dirty="0">
                <a:latin typeface="+mj-lt"/>
              </a:rPr>
              <a:t>Echo Spot, Echo Dot</a:t>
            </a:r>
            <a:br>
              <a:rPr lang="de-AT" sz="1400" dirty="0">
                <a:latin typeface="+mj-lt"/>
              </a:rPr>
            </a:br>
            <a:r>
              <a:rPr lang="de-AT" sz="1400" dirty="0">
                <a:latin typeface="+mj-lt"/>
              </a:rPr>
              <a:t>von Amazon</a:t>
            </a:r>
            <a:br>
              <a:rPr lang="de-AT" sz="1400" dirty="0">
                <a:latin typeface="+mj-lt"/>
              </a:rPr>
            </a:br>
            <a:r>
              <a:rPr lang="de-AT" sz="1400" dirty="0">
                <a:latin typeface="+mj-lt"/>
              </a:rPr>
              <a:t>mit </a:t>
            </a:r>
            <a:r>
              <a:rPr lang="de-AT" sz="1400" b="1" dirty="0">
                <a:solidFill>
                  <a:schemeClr val="accent4"/>
                </a:solidFill>
                <a:latin typeface="+mj-lt"/>
              </a:rPr>
              <a:t>Alexa</a:t>
            </a:r>
          </a:p>
        </p:txBody>
      </p:sp>
      <p:pic>
        <p:nvPicPr>
          <p:cNvPr id="11" name="Grafik 10">
            <a:extLst>
              <a:ext uri="{FF2B5EF4-FFF2-40B4-BE49-F238E27FC236}">
                <a16:creationId xmlns:a16="http://schemas.microsoft.com/office/drawing/2014/main" id="{D5F45B7D-B1E2-4DAC-9BFB-B4D60C69267D}"/>
              </a:ext>
            </a:extLst>
          </p:cNvPr>
          <p:cNvPicPr>
            <a:picLocks noChangeAspect="1"/>
          </p:cNvPicPr>
          <p:nvPr/>
        </p:nvPicPr>
        <p:blipFill>
          <a:blip r:embed="rId6"/>
          <a:stretch>
            <a:fillRect/>
          </a:stretch>
        </p:blipFill>
        <p:spPr>
          <a:xfrm>
            <a:off x="3442269" y="2452255"/>
            <a:ext cx="1750469" cy="1574396"/>
          </a:xfrm>
          <a:prstGeom prst="rect">
            <a:avLst/>
          </a:prstGeom>
        </p:spPr>
      </p:pic>
      <p:sp>
        <p:nvSpPr>
          <p:cNvPr id="12" name="Textfeld 11">
            <a:extLst>
              <a:ext uri="{FF2B5EF4-FFF2-40B4-BE49-F238E27FC236}">
                <a16:creationId xmlns:a16="http://schemas.microsoft.com/office/drawing/2014/main" id="{C635A029-8F15-49FA-855D-EC9D09C412CE}"/>
              </a:ext>
            </a:extLst>
          </p:cNvPr>
          <p:cNvSpPr txBox="1"/>
          <p:nvPr/>
        </p:nvSpPr>
        <p:spPr>
          <a:xfrm>
            <a:off x="3990169" y="3971233"/>
            <a:ext cx="902683" cy="738664"/>
          </a:xfrm>
          <a:prstGeom prst="rect">
            <a:avLst/>
          </a:prstGeom>
          <a:noFill/>
        </p:spPr>
        <p:txBody>
          <a:bodyPr wrap="none" rtlCol="0">
            <a:spAutoFit/>
          </a:bodyPr>
          <a:lstStyle/>
          <a:p>
            <a:r>
              <a:rPr lang="de-AT" sz="1400" dirty="0">
                <a:latin typeface="+mj-lt"/>
              </a:rPr>
              <a:t>HomePod</a:t>
            </a:r>
            <a:br>
              <a:rPr lang="de-AT" sz="1400" dirty="0">
                <a:latin typeface="+mj-lt"/>
              </a:rPr>
            </a:br>
            <a:r>
              <a:rPr lang="de-AT" sz="1400" dirty="0">
                <a:latin typeface="+mj-lt"/>
              </a:rPr>
              <a:t>von Apple</a:t>
            </a:r>
          </a:p>
          <a:p>
            <a:r>
              <a:rPr lang="de-AT" sz="1400" dirty="0">
                <a:latin typeface="+mj-lt"/>
              </a:rPr>
              <a:t>mit </a:t>
            </a:r>
            <a:r>
              <a:rPr lang="de-AT" sz="1400" b="1" dirty="0">
                <a:solidFill>
                  <a:schemeClr val="accent4"/>
                </a:solidFill>
                <a:latin typeface="+mj-lt"/>
              </a:rPr>
              <a:t>Siri</a:t>
            </a:r>
          </a:p>
        </p:txBody>
      </p:sp>
    </p:spTree>
    <p:extLst>
      <p:ext uri="{BB962C8B-B14F-4D97-AF65-F5344CB8AC3E}">
        <p14:creationId xmlns:p14="http://schemas.microsoft.com/office/powerpoint/2010/main" val="3936380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2CB517-6B8B-4FDC-AAF7-1258EDA90ADA}"/>
              </a:ext>
            </a:extLst>
          </p:cNvPr>
          <p:cNvSpPr>
            <a:spLocks noGrp="1"/>
          </p:cNvSpPr>
          <p:nvPr>
            <p:ph type="title"/>
          </p:nvPr>
        </p:nvSpPr>
        <p:spPr/>
        <p:txBody>
          <a:bodyPr/>
          <a:lstStyle/>
          <a:p>
            <a:r>
              <a:rPr lang="de-DE" dirty="0"/>
              <a:t>SMART SPEAKER &amp; SPRACHASSISTENTEN</a:t>
            </a:r>
            <a:endParaRPr lang="de-AT" dirty="0"/>
          </a:p>
        </p:txBody>
      </p:sp>
      <p:sp>
        <p:nvSpPr>
          <p:cNvPr id="3" name="Foliennummernplatzhalter 2">
            <a:extLst>
              <a:ext uri="{FF2B5EF4-FFF2-40B4-BE49-F238E27FC236}">
                <a16:creationId xmlns:a16="http://schemas.microsoft.com/office/drawing/2014/main" id="{50C2A762-0116-4CC5-8CFE-7AC8EEC0F33F}"/>
              </a:ext>
            </a:extLst>
          </p:cNvPr>
          <p:cNvSpPr>
            <a:spLocks noGrp="1"/>
          </p:cNvSpPr>
          <p:nvPr>
            <p:ph type="sldNum" sz="quarter" idx="11"/>
          </p:nvPr>
        </p:nvSpPr>
        <p:spPr/>
        <p:txBody>
          <a:bodyPr/>
          <a:lstStyle/>
          <a:p>
            <a:fld id="{ED76730B-340B-944F-97E7-D9AAB3BD5E3F}" type="slidenum">
              <a:rPr lang="de-DE" smtClean="0"/>
              <a:t>7</a:t>
            </a:fld>
            <a:endParaRPr lang="de-DE"/>
          </a:p>
        </p:txBody>
      </p:sp>
      <p:graphicFrame>
        <p:nvGraphicFramePr>
          <p:cNvPr id="5" name="Inhaltsplatzhalter 3">
            <a:extLst>
              <a:ext uri="{FF2B5EF4-FFF2-40B4-BE49-F238E27FC236}">
                <a16:creationId xmlns:a16="http://schemas.microsoft.com/office/drawing/2014/main" id="{DE4D44A5-02CA-4CDC-99D0-537C7F9E0AA1}"/>
              </a:ext>
            </a:extLst>
          </p:cNvPr>
          <p:cNvGraphicFramePr>
            <a:graphicFrameLocks/>
          </p:cNvGraphicFramePr>
          <p:nvPr>
            <p:extLst>
              <p:ext uri="{D42A27DB-BD31-4B8C-83A1-F6EECF244321}">
                <p14:modId xmlns:p14="http://schemas.microsoft.com/office/powerpoint/2010/main" val="2865045018"/>
              </p:ext>
            </p:extLst>
          </p:nvPr>
        </p:nvGraphicFramePr>
        <p:xfrm>
          <a:off x="648000" y="1499727"/>
          <a:ext cx="7848000" cy="2902974"/>
        </p:xfrm>
        <a:graphic>
          <a:graphicData uri="http://schemas.openxmlformats.org/drawingml/2006/table">
            <a:tbl>
              <a:tblPr firstRow="1" firstCol="1" bandRow="1">
                <a:tableStyleId>{5C22544A-7EE6-4342-B048-85BDC9FD1C3A}</a:tableStyleId>
              </a:tblPr>
              <a:tblGrid>
                <a:gridCol w="2255152">
                  <a:extLst>
                    <a:ext uri="{9D8B030D-6E8A-4147-A177-3AD203B41FA5}">
                      <a16:colId xmlns:a16="http://schemas.microsoft.com/office/drawing/2014/main" val="10059755"/>
                    </a:ext>
                  </a:extLst>
                </a:gridCol>
                <a:gridCol w="2093204">
                  <a:extLst>
                    <a:ext uri="{9D8B030D-6E8A-4147-A177-3AD203B41FA5}">
                      <a16:colId xmlns:a16="http://schemas.microsoft.com/office/drawing/2014/main" val="4004368530"/>
                    </a:ext>
                  </a:extLst>
                </a:gridCol>
                <a:gridCol w="1946844">
                  <a:extLst>
                    <a:ext uri="{9D8B030D-6E8A-4147-A177-3AD203B41FA5}">
                      <a16:colId xmlns:a16="http://schemas.microsoft.com/office/drawing/2014/main" val="3333342194"/>
                    </a:ext>
                  </a:extLst>
                </a:gridCol>
                <a:gridCol w="1552800">
                  <a:extLst>
                    <a:ext uri="{9D8B030D-6E8A-4147-A177-3AD203B41FA5}">
                      <a16:colId xmlns:a16="http://schemas.microsoft.com/office/drawing/2014/main" val="2220574998"/>
                    </a:ext>
                  </a:extLst>
                </a:gridCol>
              </a:tblGrid>
              <a:tr h="881775">
                <a:tc>
                  <a:txBody>
                    <a:bodyPr/>
                    <a:lstStyle/>
                    <a:p>
                      <a:pPr>
                        <a:lnSpc>
                          <a:spcPct val="107000"/>
                        </a:lnSpc>
                        <a:spcAft>
                          <a:spcPts val="0"/>
                        </a:spcAft>
                      </a:pPr>
                      <a:r>
                        <a:rPr lang="de-AT" sz="2000" dirty="0">
                          <a:effectLst/>
                          <a:latin typeface="+mj-lt"/>
                        </a:rPr>
                        <a:t>Entwickler</a:t>
                      </a:r>
                      <a:br>
                        <a:rPr lang="de-AT" sz="2000" dirty="0">
                          <a:effectLst/>
                          <a:latin typeface="+mj-lt"/>
                        </a:rPr>
                      </a:br>
                      <a:r>
                        <a:rPr lang="de-AT" sz="2000" dirty="0">
                          <a:effectLst/>
                          <a:latin typeface="+mj-lt"/>
                        </a:rPr>
                        <a:t>(Software)</a:t>
                      </a:r>
                      <a:endParaRPr lang="de-AT" sz="20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de-AT" sz="2000" dirty="0">
                          <a:effectLst/>
                          <a:latin typeface="+mj-lt"/>
                        </a:rPr>
                        <a:t>Sprachassistent (Software)</a:t>
                      </a:r>
                      <a:endParaRPr lang="de-AT" sz="20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de-AT" sz="2000" dirty="0">
                          <a:effectLst/>
                          <a:latin typeface="+mj-lt"/>
                        </a:rPr>
                        <a:t>Smart Speaker (Hardware)</a:t>
                      </a:r>
                      <a:endParaRPr lang="de-AT" sz="20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de-AT" sz="2000" dirty="0">
                          <a:effectLst/>
                          <a:latin typeface="+mj-lt"/>
                        </a:rPr>
                        <a:t>Hersteller</a:t>
                      </a:r>
                      <a:br>
                        <a:rPr lang="de-AT" sz="2000" dirty="0">
                          <a:effectLst/>
                          <a:latin typeface="+mj-lt"/>
                        </a:rPr>
                      </a:br>
                      <a:r>
                        <a:rPr lang="de-AT" sz="2000" dirty="0">
                          <a:effectLst/>
                          <a:latin typeface="+mj-lt"/>
                        </a:rPr>
                        <a:t>(Hardware)</a:t>
                      </a:r>
                      <a:endParaRPr lang="de-AT" sz="2000" dirty="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30993342"/>
                  </a:ext>
                </a:extLst>
              </a:tr>
              <a:tr h="430911">
                <a:tc>
                  <a:txBody>
                    <a:bodyPr/>
                    <a:lstStyle/>
                    <a:p>
                      <a:pPr>
                        <a:lnSpc>
                          <a:spcPct val="107000"/>
                        </a:lnSpc>
                        <a:spcAft>
                          <a:spcPts val="0"/>
                        </a:spcAft>
                      </a:pPr>
                      <a:r>
                        <a:rPr lang="de-AT" sz="2000">
                          <a:effectLst/>
                          <a:latin typeface="+mj-lt"/>
                        </a:rPr>
                        <a:t>Amazon</a:t>
                      </a:r>
                      <a:endParaRPr lang="de-AT" sz="20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de-AT" sz="2000">
                          <a:effectLst/>
                          <a:latin typeface="+mj-lt"/>
                        </a:rPr>
                        <a:t>Alexa</a:t>
                      </a:r>
                      <a:endParaRPr lang="de-AT" sz="20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de-AT" sz="2000">
                          <a:effectLst/>
                          <a:latin typeface="+mj-lt"/>
                        </a:rPr>
                        <a:t>Amazon Echo </a:t>
                      </a:r>
                      <a:endParaRPr lang="de-AT" sz="20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de-AT" sz="2000" dirty="0">
                          <a:effectLst/>
                          <a:latin typeface="+mj-lt"/>
                        </a:rPr>
                        <a:t>Amazon</a:t>
                      </a:r>
                      <a:endParaRPr lang="de-AT" sz="2000" dirty="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42832953"/>
                  </a:ext>
                </a:extLst>
              </a:tr>
              <a:tr h="728466">
                <a:tc>
                  <a:txBody>
                    <a:bodyPr/>
                    <a:lstStyle/>
                    <a:p>
                      <a:pPr>
                        <a:lnSpc>
                          <a:spcPct val="107000"/>
                        </a:lnSpc>
                        <a:spcAft>
                          <a:spcPts val="0"/>
                        </a:spcAft>
                      </a:pPr>
                      <a:r>
                        <a:rPr lang="de-AT" sz="2000">
                          <a:effectLst/>
                          <a:latin typeface="+mj-lt"/>
                        </a:rPr>
                        <a:t>Google</a:t>
                      </a:r>
                      <a:endParaRPr lang="de-AT" sz="20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de-AT" sz="2000">
                          <a:effectLst/>
                          <a:latin typeface="+mj-lt"/>
                        </a:rPr>
                        <a:t>Google Assistant</a:t>
                      </a:r>
                      <a:endParaRPr lang="de-AT" sz="20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de-AT" sz="2000">
                          <a:effectLst/>
                          <a:latin typeface="+mj-lt"/>
                        </a:rPr>
                        <a:t>Google Home/Nest</a:t>
                      </a:r>
                      <a:endParaRPr lang="de-AT" sz="20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de-AT" sz="2000" dirty="0">
                          <a:effectLst/>
                          <a:latin typeface="+mj-lt"/>
                        </a:rPr>
                        <a:t>Google</a:t>
                      </a:r>
                      <a:endParaRPr lang="de-AT" sz="2000" dirty="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47945054"/>
                  </a:ext>
                </a:extLst>
              </a:tr>
              <a:tr h="430911">
                <a:tc>
                  <a:txBody>
                    <a:bodyPr/>
                    <a:lstStyle/>
                    <a:p>
                      <a:pPr>
                        <a:lnSpc>
                          <a:spcPct val="107000"/>
                        </a:lnSpc>
                        <a:spcAft>
                          <a:spcPts val="0"/>
                        </a:spcAft>
                      </a:pPr>
                      <a:r>
                        <a:rPr lang="de-AT" sz="2000">
                          <a:effectLst/>
                          <a:latin typeface="+mj-lt"/>
                        </a:rPr>
                        <a:t>Apple</a:t>
                      </a:r>
                      <a:endParaRPr lang="de-AT" sz="20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de-AT" sz="2000">
                          <a:effectLst/>
                          <a:latin typeface="+mj-lt"/>
                        </a:rPr>
                        <a:t>Siri</a:t>
                      </a:r>
                      <a:endParaRPr lang="de-AT" sz="20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de-AT" sz="2000">
                          <a:effectLst/>
                          <a:latin typeface="+mj-lt"/>
                        </a:rPr>
                        <a:t>HomePod</a:t>
                      </a:r>
                      <a:endParaRPr lang="de-AT" sz="20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de-AT" sz="2000" dirty="0">
                          <a:effectLst/>
                          <a:latin typeface="+mj-lt"/>
                        </a:rPr>
                        <a:t>Apple</a:t>
                      </a:r>
                      <a:endParaRPr lang="de-AT" sz="2000" dirty="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89035765"/>
                  </a:ext>
                </a:extLst>
              </a:tr>
              <a:tr h="430911">
                <a:tc>
                  <a:txBody>
                    <a:bodyPr/>
                    <a:lstStyle/>
                    <a:p>
                      <a:pPr>
                        <a:lnSpc>
                          <a:spcPct val="107000"/>
                        </a:lnSpc>
                        <a:spcAft>
                          <a:spcPts val="0"/>
                        </a:spcAft>
                      </a:pPr>
                      <a:r>
                        <a:rPr lang="de-AT" sz="2000">
                          <a:effectLst/>
                          <a:latin typeface="+mj-lt"/>
                        </a:rPr>
                        <a:t>Samsung</a:t>
                      </a:r>
                      <a:endParaRPr lang="de-AT" sz="20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de-AT" sz="2000">
                          <a:effectLst/>
                          <a:latin typeface="+mj-lt"/>
                        </a:rPr>
                        <a:t>Bixby</a:t>
                      </a:r>
                      <a:endParaRPr lang="de-AT" sz="20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de-AT" sz="2000">
                          <a:effectLst/>
                          <a:latin typeface="+mj-lt"/>
                        </a:rPr>
                        <a:t>Galaxy Home</a:t>
                      </a:r>
                      <a:endParaRPr lang="de-AT" sz="20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de-AT" sz="2000" dirty="0">
                          <a:effectLst/>
                          <a:latin typeface="+mj-lt"/>
                        </a:rPr>
                        <a:t>Samsung</a:t>
                      </a:r>
                      <a:endParaRPr lang="de-AT" sz="2000" dirty="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22097094"/>
                  </a:ext>
                </a:extLst>
              </a:tr>
            </a:tbl>
          </a:graphicData>
        </a:graphic>
      </p:graphicFrame>
      <p:sp>
        <p:nvSpPr>
          <p:cNvPr id="6" name="Textplatzhalter 2">
            <a:extLst>
              <a:ext uri="{FF2B5EF4-FFF2-40B4-BE49-F238E27FC236}">
                <a16:creationId xmlns:a16="http://schemas.microsoft.com/office/drawing/2014/main" id="{B8071F48-0D97-4066-8B83-1BDC88292578}"/>
              </a:ext>
            </a:extLst>
          </p:cNvPr>
          <p:cNvSpPr txBox="1">
            <a:spLocks/>
          </p:cNvSpPr>
          <p:nvPr/>
        </p:nvSpPr>
        <p:spPr>
          <a:xfrm>
            <a:off x="648000" y="879474"/>
            <a:ext cx="7848000" cy="384721"/>
          </a:xfrm>
          <a:prstGeom prst="rect">
            <a:avLst/>
          </a:prstGeom>
        </p:spPr>
        <p:txBody>
          <a:bodyPr vert="horz" lIns="0" tIns="0" rIns="0" bIns="0" rtlCol="0" anchor="ctr"/>
          <a:lstStyle>
            <a:defPPr>
              <a:defRPr lang="en-US"/>
            </a:defPPr>
            <a:lvl1pPr marL="0" algn="l" defTabSz="457200" rtl="0" eaLnBrk="1" latinLnBrk="0" hangingPunct="1">
              <a:defRPr sz="1000" b="0" i="0" kern="1200">
                <a:solidFill>
                  <a:schemeClr val="tx1">
                    <a:tint val="75000"/>
                  </a:schemeClr>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defTabSz="685800">
              <a:spcAft>
                <a:spcPts val="600"/>
              </a:spcAft>
            </a:pPr>
            <a:r>
              <a:rPr lang="de-DE" sz="2500" dirty="0">
                <a:solidFill>
                  <a:srgbClr val="EB9100"/>
                </a:solidFill>
                <a:latin typeface="Calibri Light" panose="020F0302020204030204" pitchFamily="34" charset="0"/>
                <a:cs typeface="Calibri Light" panose="020F0302020204030204" pitchFamily="34" charset="0"/>
              </a:rPr>
              <a:t>Übersicht</a:t>
            </a:r>
            <a:endParaRPr lang="de-AT" sz="2500" dirty="0">
              <a:solidFill>
                <a:srgbClr val="EB9100"/>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0388331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E91803A7-C5E9-EC48-9B25-F3190599A257}"/>
              </a:ext>
            </a:extLst>
          </p:cNvPr>
          <p:cNvSpPr>
            <a:spLocks noGrp="1"/>
          </p:cNvSpPr>
          <p:nvPr>
            <p:ph type="title"/>
          </p:nvPr>
        </p:nvSpPr>
        <p:spPr/>
        <p:txBody>
          <a:bodyPr/>
          <a:lstStyle/>
          <a:p>
            <a:r>
              <a:rPr lang="de-DE" dirty="0"/>
              <a:t>SMART SPEAKER</a:t>
            </a:r>
          </a:p>
        </p:txBody>
      </p:sp>
      <p:sp>
        <p:nvSpPr>
          <p:cNvPr id="11" name="Textplatzhalter 10">
            <a:extLst>
              <a:ext uri="{FF2B5EF4-FFF2-40B4-BE49-F238E27FC236}">
                <a16:creationId xmlns:a16="http://schemas.microsoft.com/office/drawing/2014/main" id="{2402C5D9-7940-8441-AEAD-E6CAF272A9A2}"/>
              </a:ext>
            </a:extLst>
          </p:cNvPr>
          <p:cNvSpPr>
            <a:spLocks noGrp="1"/>
          </p:cNvSpPr>
          <p:nvPr>
            <p:ph type="body" sz="quarter" idx="11"/>
          </p:nvPr>
        </p:nvSpPr>
        <p:spPr/>
        <p:txBody>
          <a:bodyPr/>
          <a:lstStyle/>
          <a:p>
            <a:r>
              <a:rPr lang="de-DE" dirty="0"/>
              <a:t>Alexa kennenlernen</a:t>
            </a:r>
          </a:p>
        </p:txBody>
      </p:sp>
      <p:pic>
        <p:nvPicPr>
          <p:cNvPr id="5" name="Bildplatzhalter 4" descr="Ein Bild, das sitzend, Tisch, orange, schwarz enthält.&#10;&#10;Automatisch generierte Beschreibung">
            <a:extLst>
              <a:ext uri="{FF2B5EF4-FFF2-40B4-BE49-F238E27FC236}">
                <a16:creationId xmlns:a16="http://schemas.microsoft.com/office/drawing/2014/main" id="{586B51A2-02A2-4702-9908-6A94FA48F037}"/>
              </a:ext>
            </a:extLst>
          </p:cNvPr>
          <p:cNvPicPr>
            <a:picLocks noGrp="1" noChangeAspect="1"/>
          </p:cNvPicPr>
          <p:nvPr>
            <p:ph type="pic" sz="quarter" idx="13"/>
          </p:nvPr>
        </p:nvPicPr>
        <p:blipFill>
          <a:blip r:embed="rId3"/>
          <a:srcRect t="13727" b="13727"/>
          <a:stretch>
            <a:fillRect/>
          </a:stretch>
        </p:blipFill>
        <p:spPr/>
      </p:pic>
      <p:sp>
        <p:nvSpPr>
          <p:cNvPr id="14" name="Textplatzhalter 13">
            <a:extLst>
              <a:ext uri="{FF2B5EF4-FFF2-40B4-BE49-F238E27FC236}">
                <a16:creationId xmlns:a16="http://schemas.microsoft.com/office/drawing/2014/main" id="{DDD9775E-FCCA-4F45-B13D-99CE70B84A66}"/>
              </a:ext>
            </a:extLst>
          </p:cNvPr>
          <p:cNvSpPr>
            <a:spLocks noGrp="1"/>
          </p:cNvSpPr>
          <p:nvPr>
            <p:ph type="body" sz="quarter" idx="14"/>
          </p:nvPr>
        </p:nvSpPr>
        <p:spPr/>
        <p:txBody>
          <a:bodyPr/>
          <a:lstStyle/>
          <a:p>
            <a:r>
              <a:rPr lang="de-DE" dirty="0"/>
              <a:t>Abb.: Amazon Echo Dot</a:t>
            </a:r>
          </a:p>
        </p:txBody>
      </p:sp>
      <p:pic>
        <p:nvPicPr>
          <p:cNvPr id="7" name="Bildplatzhalter 6" descr="Ein Bild, das sitzend, Telefon enthält.&#10;&#10;Automatisch generierte Beschreibung">
            <a:extLst>
              <a:ext uri="{FF2B5EF4-FFF2-40B4-BE49-F238E27FC236}">
                <a16:creationId xmlns:a16="http://schemas.microsoft.com/office/drawing/2014/main" id="{98DD0245-114A-4075-AE44-2926A9AD6780}"/>
              </a:ext>
            </a:extLst>
          </p:cNvPr>
          <p:cNvPicPr>
            <a:picLocks noGrp="1" noChangeAspect="1"/>
          </p:cNvPicPr>
          <p:nvPr>
            <p:ph type="pic" sz="quarter" idx="15"/>
          </p:nvPr>
        </p:nvPicPr>
        <p:blipFill>
          <a:blip r:embed="rId4"/>
          <a:srcRect t="8713" b="8713"/>
          <a:stretch>
            <a:fillRect/>
          </a:stretch>
        </p:blipFill>
        <p:spPr/>
      </p:pic>
      <p:sp>
        <p:nvSpPr>
          <p:cNvPr id="16" name="Textplatzhalter 15">
            <a:extLst>
              <a:ext uri="{FF2B5EF4-FFF2-40B4-BE49-F238E27FC236}">
                <a16:creationId xmlns:a16="http://schemas.microsoft.com/office/drawing/2014/main" id="{A98EE481-8B16-1B47-BFC1-2A1AF494E0EA}"/>
              </a:ext>
            </a:extLst>
          </p:cNvPr>
          <p:cNvSpPr>
            <a:spLocks noGrp="1"/>
          </p:cNvSpPr>
          <p:nvPr>
            <p:ph type="body" sz="quarter" idx="16"/>
          </p:nvPr>
        </p:nvSpPr>
        <p:spPr/>
        <p:txBody>
          <a:bodyPr/>
          <a:lstStyle/>
          <a:p>
            <a:r>
              <a:rPr lang="de-DE" dirty="0"/>
              <a:t>Abb.: Amazon Echo Show</a:t>
            </a:r>
          </a:p>
        </p:txBody>
      </p:sp>
      <p:sp>
        <p:nvSpPr>
          <p:cNvPr id="17" name="Textplatzhalter 16">
            <a:extLst>
              <a:ext uri="{FF2B5EF4-FFF2-40B4-BE49-F238E27FC236}">
                <a16:creationId xmlns:a16="http://schemas.microsoft.com/office/drawing/2014/main" id="{7A5613C0-C874-AD40-8CBB-F4B7EFB521D4}"/>
              </a:ext>
            </a:extLst>
          </p:cNvPr>
          <p:cNvSpPr>
            <a:spLocks noGrp="1"/>
          </p:cNvSpPr>
          <p:nvPr>
            <p:ph type="body" sz="quarter" idx="17"/>
          </p:nvPr>
        </p:nvSpPr>
        <p:spPr/>
        <p:txBody>
          <a:bodyPr>
            <a:normAutofit/>
          </a:bodyPr>
          <a:lstStyle/>
          <a:p>
            <a:r>
              <a:rPr lang="de-DE" sz="4800" dirty="0"/>
              <a:t>Alexa, wer bist du?</a:t>
            </a:r>
          </a:p>
        </p:txBody>
      </p:sp>
      <p:sp>
        <p:nvSpPr>
          <p:cNvPr id="20" name="Foliennummernplatzhalter 19">
            <a:extLst>
              <a:ext uri="{FF2B5EF4-FFF2-40B4-BE49-F238E27FC236}">
                <a16:creationId xmlns:a16="http://schemas.microsoft.com/office/drawing/2014/main" id="{1B93241C-F681-2C42-B3BD-703EAF652B8F}"/>
              </a:ext>
            </a:extLst>
          </p:cNvPr>
          <p:cNvSpPr>
            <a:spLocks noGrp="1"/>
          </p:cNvSpPr>
          <p:nvPr>
            <p:ph type="sldNum" sz="quarter" idx="19"/>
          </p:nvPr>
        </p:nvSpPr>
        <p:spPr/>
        <p:txBody>
          <a:bodyPr/>
          <a:lstStyle/>
          <a:p>
            <a:fld id="{ED76730B-340B-944F-97E7-D9AAB3BD5E3F}" type="slidenum">
              <a:rPr lang="de-DE" smtClean="0"/>
              <a:t>8</a:t>
            </a:fld>
            <a:endParaRPr lang="de-DE"/>
          </a:p>
        </p:txBody>
      </p:sp>
    </p:spTree>
    <p:extLst>
      <p:ext uri="{BB962C8B-B14F-4D97-AF65-F5344CB8AC3E}">
        <p14:creationId xmlns:p14="http://schemas.microsoft.com/office/powerpoint/2010/main" val="12485187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590FD843-D658-0C47-9AD9-08151A17B9C2}"/>
              </a:ext>
            </a:extLst>
          </p:cNvPr>
          <p:cNvSpPr>
            <a:spLocks noGrp="1"/>
          </p:cNvSpPr>
          <p:nvPr>
            <p:ph type="title"/>
          </p:nvPr>
        </p:nvSpPr>
        <p:spPr/>
        <p:txBody>
          <a:bodyPr/>
          <a:lstStyle/>
          <a:p>
            <a:r>
              <a:rPr lang="de-DE" dirty="0"/>
              <a:t>SMART SPEAKER</a:t>
            </a:r>
          </a:p>
        </p:txBody>
      </p:sp>
      <p:sp>
        <p:nvSpPr>
          <p:cNvPr id="6" name="Textplatzhalter 5">
            <a:extLst>
              <a:ext uri="{FF2B5EF4-FFF2-40B4-BE49-F238E27FC236}">
                <a16:creationId xmlns:a16="http://schemas.microsoft.com/office/drawing/2014/main" id="{D5BF4E56-A0AE-9840-AE8F-24484E30EA03}"/>
              </a:ext>
            </a:extLst>
          </p:cNvPr>
          <p:cNvSpPr>
            <a:spLocks noGrp="1"/>
          </p:cNvSpPr>
          <p:nvPr>
            <p:ph type="body" sz="quarter" idx="11"/>
          </p:nvPr>
        </p:nvSpPr>
        <p:spPr>
          <a:xfrm>
            <a:off x="648000" y="879474"/>
            <a:ext cx="7848000" cy="384721"/>
          </a:xfrm>
        </p:spPr>
        <p:txBody>
          <a:bodyPr/>
          <a:lstStyle/>
          <a:p>
            <a:r>
              <a:rPr lang="de-DE" dirty="0"/>
              <a:t>Funktionsweise</a:t>
            </a:r>
          </a:p>
        </p:txBody>
      </p:sp>
      <p:sp>
        <p:nvSpPr>
          <p:cNvPr id="11" name="Textplatzhalter 10">
            <a:extLst>
              <a:ext uri="{FF2B5EF4-FFF2-40B4-BE49-F238E27FC236}">
                <a16:creationId xmlns:a16="http://schemas.microsoft.com/office/drawing/2014/main" id="{980126AD-E41C-3041-84AA-CBCDDAAAB056}"/>
              </a:ext>
            </a:extLst>
          </p:cNvPr>
          <p:cNvSpPr>
            <a:spLocks noGrp="1"/>
          </p:cNvSpPr>
          <p:nvPr>
            <p:ph type="body" sz="quarter" idx="12"/>
          </p:nvPr>
        </p:nvSpPr>
        <p:spPr/>
        <p:txBody>
          <a:bodyPr/>
          <a:lstStyle/>
          <a:p>
            <a:endParaRPr lang="de-AT" dirty="0"/>
          </a:p>
          <a:p>
            <a:endParaRPr lang="de-AT" dirty="0"/>
          </a:p>
          <a:p>
            <a:pPr>
              <a:lnSpc>
                <a:spcPct val="170000"/>
              </a:lnSpc>
            </a:pPr>
            <a:endParaRPr lang="de-AT" dirty="0"/>
          </a:p>
        </p:txBody>
      </p:sp>
      <p:sp>
        <p:nvSpPr>
          <p:cNvPr id="12" name="Foliennummernplatzhalter 11">
            <a:extLst>
              <a:ext uri="{FF2B5EF4-FFF2-40B4-BE49-F238E27FC236}">
                <a16:creationId xmlns:a16="http://schemas.microsoft.com/office/drawing/2014/main" id="{7FFAE626-72ED-D244-A19C-D2AFFA8B5330}"/>
              </a:ext>
            </a:extLst>
          </p:cNvPr>
          <p:cNvSpPr>
            <a:spLocks noGrp="1"/>
          </p:cNvSpPr>
          <p:nvPr>
            <p:ph type="sldNum" sz="quarter" idx="14"/>
          </p:nvPr>
        </p:nvSpPr>
        <p:spPr/>
        <p:txBody>
          <a:bodyPr/>
          <a:lstStyle/>
          <a:p>
            <a:fld id="{ED76730B-340B-944F-97E7-D9AAB3BD5E3F}" type="slidenum">
              <a:rPr lang="de-DE" smtClean="0"/>
              <a:t>9</a:t>
            </a:fld>
            <a:endParaRPr lang="de-DE"/>
          </a:p>
        </p:txBody>
      </p:sp>
      <p:pic>
        <p:nvPicPr>
          <p:cNvPr id="2" name="Grafik 1">
            <a:extLst>
              <a:ext uri="{FF2B5EF4-FFF2-40B4-BE49-F238E27FC236}">
                <a16:creationId xmlns:a16="http://schemas.microsoft.com/office/drawing/2014/main" id="{01EC7E5A-C664-4D86-A35C-18E5F3DCE4FE}"/>
              </a:ext>
            </a:extLst>
          </p:cNvPr>
          <p:cNvPicPr>
            <a:picLocks noChangeAspect="1"/>
          </p:cNvPicPr>
          <p:nvPr/>
        </p:nvPicPr>
        <p:blipFill>
          <a:blip r:embed="rId3"/>
          <a:stretch>
            <a:fillRect/>
          </a:stretch>
        </p:blipFill>
        <p:spPr>
          <a:xfrm>
            <a:off x="667350" y="1575410"/>
            <a:ext cx="7696503" cy="2614173"/>
          </a:xfrm>
          <a:prstGeom prst="rect">
            <a:avLst/>
          </a:prstGeom>
        </p:spPr>
      </p:pic>
    </p:spTree>
    <p:extLst>
      <p:ext uri="{BB962C8B-B14F-4D97-AF65-F5344CB8AC3E}">
        <p14:creationId xmlns:p14="http://schemas.microsoft.com/office/powerpoint/2010/main" val="1959756866"/>
      </p:ext>
    </p:extLst>
  </p:cSld>
  <p:clrMapOvr>
    <a:masterClrMapping/>
  </p:clrMapOvr>
</p:sld>
</file>

<file path=ppt/theme/theme1.xml><?xml version="1.0" encoding="utf-8"?>
<a:theme xmlns:a="http://schemas.openxmlformats.org/drawingml/2006/main" name="Office">
  <a:themeElements>
    <a:clrScheme name="Digitale SeniorInnen">
      <a:dk1>
        <a:srgbClr val="000000"/>
      </a:dk1>
      <a:lt1>
        <a:srgbClr val="FFFFFF"/>
      </a:lt1>
      <a:dk2>
        <a:srgbClr val="00AAAA"/>
      </a:dk2>
      <a:lt2>
        <a:srgbClr val="FFFFFF"/>
      </a:lt2>
      <a:accent1>
        <a:srgbClr val="00AAAA"/>
      </a:accent1>
      <a:accent2>
        <a:srgbClr val="EB9100"/>
      </a:accent2>
      <a:accent3>
        <a:srgbClr val="878787"/>
      </a:accent3>
      <a:accent4>
        <a:srgbClr val="00AAAA"/>
      </a:accent4>
      <a:accent5>
        <a:srgbClr val="EB9100"/>
      </a:accent5>
      <a:accent6>
        <a:srgbClr val="EB9100"/>
      </a:accent6>
      <a:hlink>
        <a:srgbClr val="00AAAA"/>
      </a:hlink>
      <a:folHlink>
        <a:srgbClr val="00AAA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2824</Words>
  <Application>Microsoft Office PowerPoint</Application>
  <PresentationFormat>Bildschirmpräsentation (16:9)</PresentationFormat>
  <Paragraphs>384</Paragraphs>
  <Slides>34</Slides>
  <Notes>34</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34</vt:i4>
      </vt:variant>
    </vt:vector>
  </HeadingPairs>
  <TitlesOfParts>
    <vt:vector size="38" baseType="lpstr">
      <vt:lpstr>Arial</vt:lpstr>
      <vt:lpstr>Calibri</vt:lpstr>
      <vt:lpstr>Calibri Light</vt:lpstr>
      <vt:lpstr>Office</vt:lpstr>
      <vt:lpstr>PowerPoint-Präsentation</vt:lpstr>
      <vt:lpstr>SPRECHEN STATT TIPPEN?!</vt:lpstr>
      <vt:lpstr>SPRECHEN STATT TIPPEN?!</vt:lpstr>
      <vt:lpstr>SPRECHEN STATT TIPPEN?!</vt:lpstr>
      <vt:lpstr>SPRECHEN STATT TIPPEN?!</vt:lpstr>
      <vt:lpstr>SMART SPEAKER &amp; SPRACHASSISTENTEN</vt:lpstr>
      <vt:lpstr>SMART SPEAKER &amp; SPRACHASSISTENTEN</vt:lpstr>
      <vt:lpstr>SMART SPEAKER</vt:lpstr>
      <vt:lpstr>SMART SPEAKER</vt:lpstr>
      <vt:lpstr>SMART SPEAKER</vt:lpstr>
      <vt:lpstr>SMART SPEAKER</vt:lpstr>
      <vt:lpstr>SMART SPEAKER</vt:lpstr>
      <vt:lpstr>SMART SPEAKER</vt:lpstr>
      <vt:lpstr>SMART SPEAKER</vt:lpstr>
      <vt:lpstr>SKILLS</vt:lpstr>
      <vt:lpstr>SKILLS</vt:lpstr>
      <vt:lpstr>NUTZUNG SPRACHASSISTENTEN IN Ö</vt:lpstr>
      <vt:lpstr>SMART SPEAKER – Amazon Echo</vt:lpstr>
      <vt:lpstr>ALEXA-APP</vt:lpstr>
      <vt:lpstr>ZUM AUSPROBIEREN</vt:lpstr>
      <vt:lpstr>ZUM AUSPROBIEREN</vt:lpstr>
      <vt:lpstr>ZUM AUSPROBIEREN</vt:lpstr>
      <vt:lpstr>ZUM AUSPROBIEREN</vt:lpstr>
      <vt:lpstr>SMART SPEAKER</vt:lpstr>
      <vt:lpstr>SMART SPEAKER</vt:lpstr>
      <vt:lpstr>SMART SPEAKER</vt:lpstr>
      <vt:lpstr>SMART SPEAKER</vt:lpstr>
      <vt:lpstr>SMART SPEAKER</vt:lpstr>
      <vt:lpstr>SMART SPEAKER </vt:lpstr>
      <vt:lpstr>PowerPoint-Präsentation</vt:lpstr>
      <vt:lpstr>SMART SPEAKER</vt:lpstr>
      <vt:lpstr>SMART SPEAKER</vt:lpstr>
      <vt:lpstr>SMART SPEAKER</vt:lpstr>
      <vt:lpstr>SMART SPEAKER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Elisa Zeilinger</dc:creator>
  <cp:lastModifiedBy>Edith Simöl</cp:lastModifiedBy>
  <cp:revision>130</cp:revision>
  <cp:lastPrinted>2020-02-12T15:56:25Z</cp:lastPrinted>
  <dcterms:created xsi:type="dcterms:W3CDTF">2020-02-11T16:06:04Z</dcterms:created>
  <dcterms:modified xsi:type="dcterms:W3CDTF">2020-02-18T09:57:32Z</dcterms:modified>
</cp:coreProperties>
</file>