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6"/>
  </p:notesMasterIdLst>
  <p:sldIdLst>
    <p:sldId id="256" r:id="rId2"/>
    <p:sldId id="259" r:id="rId3"/>
    <p:sldId id="265" r:id="rId4"/>
    <p:sldId id="266" r:id="rId5"/>
    <p:sldId id="267" r:id="rId6"/>
    <p:sldId id="554" r:id="rId7"/>
    <p:sldId id="293" r:id="rId8"/>
    <p:sldId id="294" r:id="rId9"/>
    <p:sldId id="272" r:id="rId10"/>
    <p:sldId id="273" r:id="rId11"/>
    <p:sldId id="274" r:id="rId12"/>
    <p:sldId id="555" r:id="rId13"/>
    <p:sldId id="556" r:id="rId14"/>
    <p:sldId id="298" r:id="rId15"/>
    <p:sldId id="557" r:id="rId16"/>
    <p:sldId id="296" r:id="rId17"/>
    <p:sldId id="275" r:id="rId18"/>
    <p:sldId id="561" r:id="rId19"/>
    <p:sldId id="282" r:id="rId20"/>
    <p:sldId id="279" r:id="rId21"/>
    <p:sldId id="278" r:id="rId22"/>
    <p:sldId id="289" r:id="rId23"/>
    <p:sldId id="560" r:id="rId24"/>
    <p:sldId id="559" r:id="rId25"/>
    <p:sldId id="553" r:id="rId26"/>
    <p:sldId id="291" r:id="rId27"/>
    <p:sldId id="284" r:id="rId28"/>
    <p:sldId id="301" r:id="rId29"/>
    <p:sldId id="303" r:id="rId30"/>
    <p:sldId id="300" r:id="rId31"/>
    <p:sldId id="302" r:id="rId32"/>
    <p:sldId id="286" r:id="rId33"/>
    <p:sldId id="268" r:id="rId34"/>
    <p:sldId id="264"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4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F4F9FA"/>
    <a:srgbClr val="FBFDFC"/>
    <a:srgbClr val="008069"/>
    <a:srgbClr val="F8FCFB"/>
    <a:srgbClr val="FFFFFF"/>
    <a:srgbClr val="00A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00" autoAdjust="0"/>
    <p:restoredTop sz="82688" autoAdjust="0"/>
  </p:normalViewPr>
  <p:slideViewPr>
    <p:cSldViewPr snapToGrid="0" snapToObjects="1" showGuides="1">
      <p:cViewPr varScale="1">
        <p:scale>
          <a:sx n="116" d="100"/>
          <a:sy n="116" d="100"/>
        </p:scale>
        <p:origin x="516" y="96"/>
      </p:cViewPr>
      <p:guideLst>
        <p:guide orient="horz" pos="2641"/>
        <p:guide pos="2880"/>
      </p:guideLst>
    </p:cSldViewPr>
  </p:slideViewPr>
  <p:outlineViewPr>
    <p:cViewPr>
      <p:scale>
        <a:sx n="33" d="100"/>
        <a:sy n="33" d="100"/>
      </p:scale>
      <p:origin x="0" y="-1734"/>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81" d="100"/>
          <a:sy n="81" d="100"/>
        </p:scale>
        <p:origin x="389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2E2B-D8D2-0F4C-920B-DF9A95081F49}" type="datetimeFigureOut">
              <a:rPr lang="de-DE" smtClean="0"/>
              <a:t>27.03.2024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BB02F-75D1-8C4A-81C0-28E0FD9E7EDF}" type="slidenum">
              <a:rPr lang="de-DE" smtClean="0"/>
              <a:t>‹Nr.›</a:t>
            </a:fld>
            <a:endParaRPr lang="de-DE"/>
          </a:p>
        </p:txBody>
      </p:sp>
    </p:spTree>
    <p:extLst>
      <p:ext uri="{BB962C8B-B14F-4D97-AF65-F5344CB8AC3E}">
        <p14:creationId xmlns:p14="http://schemas.microsoft.com/office/powerpoint/2010/main" val="201406853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ferinternet.at/privatsphaere-leitfaeden/faceboo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evato.de/dvds-filme/whatsapp-fuer-android/3-anmeldun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4</a:t>
            </a:fld>
            <a:endParaRPr lang="de-DE"/>
          </a:p>
        </p:txBody>
      </p:sp>
    </p:spTree>
    <p:extLst>
      <p:ext uri="{BB962C8B-B14F-4D97-AF65-F5344CB8AC3E}">
        <p14:creationId xmlns:p14="http://schemas.microsoft.com/office/powerpoint/2010/main" val="3092953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Video: https://youtu.be/fEAcqLVLbVY - Smartphone ABC</a:t>
            </a:r>
          </a:p>
        </p:txBody>
      </p:sp>
      <p:sp>
        <p:nvSpPr>
          <p:cNvPr id="4" name="Foliennummernplatzhalter 3"/>
          <p:cNvSpPr>
            <a:spLocks noGrp="1"/>
          </p:cNvSpPr>
          <p:nvPr>
            <p:ph type="sldNum" sz="quarter" idx="5"/>
          </p:nvPr>
        </p:nvSpPr>
        <p:spPr/>
        <p:txBody>
          <a:bodyPr/>
          <a:lstStyle/>
          <a:p>
            <a:fld id="{3A3BB02F-75D1-8C4A-81C0-28E0FD9E7EDF}" type="slidenum">
              <a:rPr lang="de-DE" smtClean="0"/>
              <a:t>19</a:t>
            </a:fld>
            <a:endParaRPr lang="de-DE"/>
          </a:p>
        </p:txBody>
      </p:sp>
    </p:spTree>
    <p:extLst>
      <p:ext uri="{BB962C8B-B14F-4D97-AF65-F5344CB8AC3E}">
        <p14:creationId xmlns:p14="http://schemas.microsoft.com/office/powerpoint/2010/main" val="234338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Video: https://youtu.be/fEAcqLVLbVY - Smartphone ABC</a:t>
            </a:r>
          </a:p>
        </p:txBody>
      </p:sp>
      <p:sp>
        <p:nvSpPr>
          <p:cNvPr id="4" name="Foliennummernplatzhalter 3"/>
          <p:cNvSpPr>
            <a:spLocks noGrp="1"/>
          </p:cNvSpPr>
          <p:nvPr>
            <p:ph type="sldNum" sz="quarter" idx="5"/>
          </p:nvPr>
        </p:nvSpPr>
        <p:spPr/>
        <p:txBody>
          <a:bodyPr/>
          <a:lstStyle/>
          <a:p>
            <a:fld id="{3A3BB02F-75D1-8C4A-81C0-28E0FD9E7EDF}" type="slidenum">
              <a:rPr lang="de-DE" smtClean="0"/>
              <a:t>20</a:t>
            </a:fld>
            <a:endParaRPr lang="de-DE"/>
          </a:p>
        </p:txBody>
      </p:sp>
    </p:spTree>
    <p:extLst>
      <p:ext uri="{BB962C8B-B14F-4D97-AF65-F5344CB8AC3E}">
        <p14:creationId xmlns:p14="http://schemas.microsoft.com/office/powerpoint/2010/main" val="346543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21</a:t>
            </a:fld>
            <a:endParaRPr lang="de-DE"/>
          </a:p>
        </p:txBody>
      </p:sp>
    </p:spTree>
    <p:extLst>
      <p:ext uri="{BB962C8B-B14F-4D97-AF65-F5344CB8AC3E}">
        <p14:creationId xmlns:p14="http://schemas.microsoft.com/office/powerpoint/2010/main" val="298189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22</a:t>
            </a:fld>
            <a:endParaRPr lang="de-DE"/>
          </a:p>
        </p:txBody>
      </p:sp>
    </p:spTree>
    <p:extLst>
      <p:ext uri="{BB962C8B-B14F-4D97-AF65-F5344CB8AC3E}">
        <p14:creationId xmlns:p14="http://schemas.microsoft.com/office/powerpoint/2010/main" val="3970632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23</a:t>
            </a:fld>
            <a:endParaRPr lang="de-DE"/>
          </a:p>
        </p:txBody>
      </p:sp>
    </p:spTree>
    <p:extLst>
      <p:ext uri="{BB962C8B-B14F-4D97-AF65-F5344CB8AC3E}">
        <p14:creationId xmlns:p14="http://schemas.microsoft.com/office/powerpoint/2010/main" val="885126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24</a:t>
            </a:fld>
            <a:endParaRPr lang="de-DE"/>
          </a:p>
        </p:txBody>
      </p:sp>
    </p:spTree>
    <p:extLst>
      <p:ext uri="{BB962C8B-B14F-4D97-AF65-F5344CB8AC3E}">
        <p14:creationId xmlns:p14="http://schemas.microsoft.com/office/powerpoint/2010/main" val="3634545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Video: https://youtu.be/fEAcqLVLbVY - Smartphone ABC</a:t>
            </a:r>
          </a:p>
        </p:txBody>
      </p:sp>
      <p:sp>
        <p:nvSpPr>
          <p:cNvPr id="4" name="Foliennummernplatzhalter 3"/>
          <p:cNvSpPr>
            <a:spLocks noGrp="1"/>
          </p:cNvSpPr>
          <p:nvPr>
            <p:ph type="sldNum" sz="quarter" idx="5"/>
          </p:nvPr>
        </p:nvSpPr>
        <p:spPr/>
        <p:txBody>
          <a:bodyPr/>
          <a:lstStyle/>
          <a:p>
            <a:fld id="{3A3BB02F-75D1-8C4A-81C0-28E0FD9E7EDF}" type="slidenum">
              <a:rPr lang="de-DE" smtClean="0"/>
              <a:t>25</a:t>
            </a:fld>
            <a:endParaRPr lang="de-DE"/>
          </a:p>
        </p:txBody>
      </p:sp>
    </p:spTree>
    <p:extLst>
      <p:ext uri="{BB962C8B-B14F-4D97-AF65-F5344CB8AC3E}">
        <p14:creationId xmlns:p14="http://schemas.microsoft.com/office/powerpoint/2010/main" val="561550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Video: https://youtu.be/fEAcqLVLbVY - Smartphone ABC</a:t>
            </a:r>
          </a:p>
        </p:txBody>
      </p:sp>
      <p:sp>
        <p:nvSpPr>
          <p:cNvPr id="4" name="Foliennummernplatzhalter 3"/>
          <p:cNvSpPr>
            <a:spLocks noGrp="1"/>
          </p:cNvSpPr>
          <p:nvPr>
            <p:ph type="sldNum" sz="quarter" idx="5"/>
          </p:nvPr>
        </p:nvSpPr>
        <p:spPr/>
        <p:txBody>
          <a:bodyPr/>
          <a:lstStyle/>
          <a:p>
            <a:fld id="{3A3BB02F-75D1-8C4A-81C0-28E0FD9E7EDF}" type="slidenum">
              <a:rPr lang="de-DE" smtClean="0"/>
              <a:t>26</a:t>
            </a:fld>
            <a:endParaRPr lang="de-DE"/>
          </a:p>
        </p:txBody>
      </p:sp>
    </p:spTree>
    <p:extLst>
      <p:ext uri="{BB962C8B-B14F-4D97-AF65-F5344CB8AC3E}">
        <p14:creationId xmlns:p14="http://schemas.microsoft.com/office/powerpoint/2010/main" val="172808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31</a:t>
            </a:fld>
            <a:endParaRPr lang="de-DE"/>
          </a:p>
        </p:txBody>
      </p:sp>
    </p:spTree>
    <p:extLst>
      <p:ext uri="{BB962C8B-B14F-4D97-AF65-F5344CB8AC3E}">
        <p14:creationId xmlns:p14="http://schemas.microsoft.com/office/powerpoint/2010/main" val="1682640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33</a:t>
            </a:fld>
            <a:endParaRPr lang="de-DE"/>
          </a:p>
        </p:txBody>
      </p:sp>
    </p:spTree>
    <p:extLst>
      <p:ext uri="{BB962C8B-B14F-4D97-AF65-F5344CB8AC3E}">
        <p14:creationId xmlns:p14="http://schemas.microsoft.com/office/powerpoint/2010/main" val="354553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WhatsApp-Gruppen-Sprachanrufen können bis zu 256 Personen teilnehmen.</a:t>
            </a:r>
          </a:p>
          <a:p>
            <a:r>
              <a:rPr lang="de-DE" dirty="0"/>
              <a:t>Gruppen-Videoanruf von einem Gruppenchat aus tätigen</a:t>
            </a:r>
          </a:p>
          <a:p>
            <a:r>
              <a:rPr lang="de-DE" dirty="0"/>
              <a:t>Öffne den WhatsApp-Gruppenchat, von dem aus du anrufen möchtest. </a:t>
            </a:r>
          </a:p>
          <a:p>
            <a:r>
              <a:rPr lang="de-DE" dirty="0"/>
              <a:t>Wenn an deinem Gruppenchat 32 Personen oder weniger teilnehmen, tippe auf </a:t>
            </a:r>
            <a:endParaRPr lang="de-DE" dirty="0">
              <a:effectLst/>
            </a:endParaRPr>
          </a:p>
          <a:p>
            <a:r>
              <a:rPr lang="de-DE" dirty="0"/>
              <a:t>und bestätige deine Entscheidung.</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5</a:t>
            </a:fld>
            <a:endParaRPr lang="de-DE"/>
          </a:p>
        </p:txBody>
      </p:sp>
    </p:spTree>
    <p:extLst>
      <p:ext uri="{BB962C8B-B14F-4D97-AF65-F5344CB8AC3E}">
        <p14:creationId xmlns:p14="http://schemas.microsoft.com/office/powerpoint/2010/main" val="844398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A3BB02F-75D1-8C4A-81C0-28E0FD9E7EDF}" type="slidenum">
              <a:rPr lang="de-DE" smtClean="0"/>
              <a:t>34</a:t>
            </a:fld>
            <a:endParaRPr lang="de-DE"/>
          </a:p>
        </p:txBody>
      </p:sp>
    </p:spTree>
    <p:extLst>
      <p:ext uri="{BB962C8B-B14F-4D97-AF65-F5344CB8AC3E}">
        <p14:creationId xmlns:p14="http://schemas.microsoft.com/office/powerpoint/2010/main" val="197348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6</a:t>
            </a:fld>
            <a:endParaRPr lang="de-DE"/>
          </a:p>
        </p:txBody>
      </p:sp>
    </p:spTree>
    <p:extLst>
      <p:ext uri="{BB962C8B-B14F-4D97-AF65-F5344CB8AC3E}">
        <p14:creationId xmlns:p14="http://schemas.microsoft.com/office/powerpoint/2010/main" val="324300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dirty="0"/>
              <a:t>WhatsApp wurde 2009 gegründet und ist seit 2014 Teil von Facebook.</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de-AT" sz="900" dirty="0"/>
              <a:t>Meta-Daten werden mit Ihrem (falls vorhanden) </a:t>
            </a:r>
            <a:r>
              <a:rPr lang="de-AT" sz="900" dirty="0">
                <a:hlinkClick r:id="rId3"/>
              </a:rPr>
              <a:t>Facebook-Profil</a:t>
            </a:r>
            <a:r>
              <a:rPr lang="de-AT" sz="900" dirty="0"/>
              <a:t> verknüpft. Es werden vor allem </a:t>
            </a:r>
            <a:r>
              <a:rPr lang="de-AT" sz="900" b="1" dirty="0"/>
              <a:t>Nutzungsanalysen</a:t>
            </a:r>
            <a:r>
              <a:rPr lang="de-AT" sz="900" dirty="0"/>
              <a:t> erstellt und mit den Mitgliedern der Facebook-Unternehmen verglichen. Z. B.: Wer nutzt beides – WhatsApp und Facebook? </a:t>
            </a:r>
            <a:r>
              <a:rPr lang="de-AT" dirty="0"/>
              <a:t>Von Facebook wurden sie bisher aber nicht genutzt, um z.B. personalisierte Werbung für den individuellen Nutzer auf anderen Facebook-Diensten anzuzeigen. Bisher hat WhatsApp mit Facebook bereits einige dieser Metadaten geteilt. Von Facebook wurden sie bisher aber nicht genutzt, um z.B. personalisierte Werbung für den individuellen Nutzer auf anderen Facebook-Diensten anzuzeigen. In der EU war dies auch eine Auflage, um die Übernahme von WhatsApp durch Facebook im Jahr 2014 überhaupt zu genehmigen, erklärt Karl Gladt, der Leiter der Internet Ombudsstelle. Stand: Q2 2021</a:t>
            </a:r>
          </a:p>
          <a:p>
            <a:pPr marL="0" indent="0">
              <a:buFont typeface="Arial" panose="020B0604020202020204" pitchFamily="34" charset="0"/>
              <a:buNone/>
            </a:pPr>
            <a:endParaRPr lang="de-AT" sz="900" dirty="0"/>
          </a:p>
        </p:txBody>
      </p:sp>
      <p:sp>
        <p:nvSpPr>
          <p:cNvPr id="4" name="Foliennummernplatzhalter 3"/>
          <p:cNvSpPr>
            <a:spLocks noGrp="1"/>
          </p:cNvSpPr>
          <p:nvPr>
            <p:ph type="sldNum" sz="quarter" idx="5"/>
          </p:nvPr>
        </p:nvSpPr>
        <p:spPr/>
        <p:txBody>
          <a:bodyPr/>
          <a:lstStyle/>
          <a:p>
            <a:fld id="{3A3BB02F-75D1-8C4A-81C0-28E0FD9E7EDF}" type="slidenum">
              <a:rPr lang="de-DE" smtClean="0"/>
              <a:t>7</a:t>
            </a:fld>
            <a:endParaRPr lang="de-DE"/>
          </a:p>
        </p:txBody>
      </p:sp>
    </p:spTree>
    <p:extLst>
      <p:ext uri="{BB962C8B-B14F-4D97-AF65-F5344CB8AC3E}">
        <p14:creationId xmlns:p14="http://schemas.microsoft.com/office/powerpoint/2010/main" val="2245298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8</a:t>
            </a:fld>
            <a:endParaRPr lang="de-DE"/>
          </a:p>
        </p:txBody>
      </p:sp>
    </p:spTree>
    <p:extLst>
      <p:ext uri="{BB962C8B-B14F-4D97-AF65-F5344CB8AC3E}">
        <p14:creationId xmlns:p14="http://schemas.microsoft.com/office/powerpoint/2010/main" val="1466647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13</a:t>
            </a:fld>
            <a:endParaRPr lang="de-DE"/>
          </a:p>
        </p:txBody>
      </p:sp>
    </p:spTree>
    <p:extLst>
      <p:ext uri="{BB962C8B-B14F-4D97-AF65-F5344CB8AC3E}">
        <p14:creationId xmlns:p14="http://schemas.microsoft.com/office/powerpoint/2010/main" val="1500086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AT" sz="900" dirty="0">
                <a:hlinkClick r:id="rId3"/>
              </a:rPr>
              <a:t>https://www.saferinternet.at/privatsphaere-leitfaeden/whatsapp/#c2833</a:t>
            </a:r>
          </a:p>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16</a:t>
            </a:fld>
            <a:endParaRPr lang="de-DE"/>
          </a:p>
        </p:txBody>
      </p:sp>
    </p:spTree>
    <p:extLst>
      <p:ext uri="{BB962C8B-B14F-4D97-AF65-F5344CB8AC3E}">
        <p14:creationId xmlns:p14="http://schemas.microsoft.com/office/powerpoint/2010/main" val="641100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17</a:t>
            </a:fld>
            <a:endParaRPr lang="de-DE"/>
          </a:p>
        </p:txBody>
      </p:sp>
    </p:spTree>
    <p:extLst>
      <p:ext uri="{BB962C8B-B14F-4D97-AF65-F5344CB8AC3E}">
        <p14:creationId xmlns:p14="http://schemas.microsoft.com/office/powerpoint/2010/main" val="144541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3A3BB02F-75D1-8C4A-81C0-28E0FD9E7EDF}" type="slidenum">
              <a:rPr lang="de-DE" smtClean="0"/>
              <a:t>18</a:t>
            </a:fld>
            <a:endParaRPr lang="de-DE"/>
          </a:p>
        </p:txBody>
      </p:sp>
    </p:spTree>
    <p:extLst>
      <p:ext uri="{BB962C8B-B14F-4D97-AF65-F5344CB8AC3E}">
        <p14:creationId xmlns:p14="http://schemas.microsoft.com/office/powerpoint/2010/main" val="7604657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feld 10">
            <a:extLst>
              <a:ext uri="{FF2B5EF4-FFF2-40B4-BE49-F238E27FC236}">
                <a16:creationId xmlns:a16="http://schemas.microsoft.com/office/drawing/2014/main" id="{28118245-E012-564C-B621-20BE45B8DE27}"/>
              </a:ext>
            </a:extLst>
          </p:cNvPr>
          <p:cNvSpPr txBox="1"/>
          <p:nvPr userDrawn="1"/>
        </p:nvSpPr>
        <p:spPr>
          <a:xfrm>
            <a:off x="648000" y="1326403"/>
            <a:ext cx="7848000" cy="600164"/>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3900" dirty="0">
                <a:solidFill>
                  <a:schemeClr val="tx2"/>
                </a:solidFill>
                <a:latin typeface="Calibri" panose="020F0502020204030204" pitchFamily="34" charset="0"/>
                <a:cs typeface="Calibri" panose="020F0502020204030204" pitchFamily="34" charset="0"/>
              </a:rPr>
              <a:t>Online mit Gruppen arbeiten</a:t>
            </a:r>
          </a:p>
        </p:txBody>
      </p:sp>
      <p:sp>
        <p:nvSpPr>
          <p:cNvPr id="12" name="Textfeld 11">
            <a:extLst>
              <a:ext uri="{FF2B5EF4-FFF2-40B4-BE49-F238E27FC236}">
                <a16:creationId xmlns:a16="http://schemas.microsoft.com/office/drawing/2014/main" id="{B7459761-0FF0-244D-B9DC-78EF87275B50}"/>
              </a:ext>
            </a:extLst>
          </p:cNvPr>
          <p:cNvSpPr txBox="1"/>
          <p:nvPr userDrawn="1"/>
        </p:nvSpPr>
        <p:spPr>
          <a:xfrm>
            <a:off x="648000" y="1916725"/>
            <a:ext cx="7848000" cy="430887"/>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AT" sz="2800" dirty="0">
                <a:solidFill>
                  <a:schemeClr val="accent2"/>
                </a:solidFill>
                <a:latin typeface="Calibri Light" panose="020F0302020204030204" pitchFamily="34" charset="0"/>
                <a:cs typeface="Calibri Light" panose="020F0302020204030204" pitchFamily="34" charset="0"/>
              </a:rPr>
              <a:t>WhatsApp für </a:t>
            </a:r>
            <a:r>
              <a:rPr lang="de-AT" sz="2800" dirty="0" err="1">
                <a:solidFill>
                  <a:schemeClr val="accent2"/>
                </a:solidFill>
                <a:latin typeface="Calibri Light" panose="020F0302020204030204" pitchFamily="34" charset="0"/>
                <a:cs typeface="Calibri Light" panose="020F0302020204030204" pitchFamily="34" charset="0"/>
              </a:rPr>
              <a:t>EinsteigerInnen</a:t>
            </a:r>
            <a:endParaRPr lang="de-AT" sz="2800" dirty="0">
              <a:solidFill>
                <a:schemeClr val="accent2"/>
              </a:solidFill>
              <a:latin typeface="Calibri Light" panose="020F0302020204030204" pitchFamily="34" charset="0"/>
              <a:cs typeface="Calibri Light" panose="020F0302020204030204" pitchFamily="34" charset="0"/>
            </a:endParaRPr>
          </a:p>
        </p:txBody>
      </p:sp>
      <p:sp>
        <p:nvSpPr>
          <p:cNvPr id="13" name="Textfeld 12">
            <a:extLst>
              <a:ext uri="{FF2B5EF4-FFF2-40B4-BE49-F238E27FC236}">
                <a16:creationId xmlns:a16="http://schemas.microsoft.com/office/drawing/2014/main" id="{BFB2E702-8F55-1D47-8A5F-987EEB51B1B1}"/>
              </a:ext>
            </a:extLst>
          </p:cNvPr>
          <p:cNvSpPr txBox="1"/>
          <p:nvPr userDrawn="1"/>
        </p:nvSpPr>
        <p:spPr>
          <a:xfrm>
            <a:off x="647999" y="4185139"/>
            <a:ext cx="5401109" cy="507831"/>
          </a:xfrm>
          <a:prstGeom prst="rect">
            <a:avLst/>
          </a:prstGeom>
          <a:noFill/>
        </p:spPr>
        <p:txBody>
          <a:bodyPr wrap="square" lIns="0" tIns="0" rIns="0" bIns="0" rtlCol="0">
            <a:spAutoFit/>
          </a:bodyPr>
          <a:lstStyle/>
          <a:p>
            <a:r>
              <a:rPr lang="de-DE" sz="1900" b="0" i="0" dirty="0">
                <a:solidFill>
                  <a:schemeClr val="tx2"/>
                </a:solidFill>
                <a:latin typeface="Calibri" panose="020F0502020204030204" pitchFamily="34" charset="0"/>
                <a:cs typeface="Calibri" panose="020F0502020204030204" pitchFamily="34" charset="0"/>
              </a:rPr>
              <a:t>Workshop</a:t>
            </a:r>
          </a:p>
          <a:p>
            <a:r>
              <a:rPr lang="de-DE" sz="1400" b="0" i="0" dirty="0">
                <a:latin typeface="Calibri Light" panose="020F0302020204030204" pitchFamily="34" charset="0"/>
                <a:cs typeface="Calibri Light" panose="020F0302020204030204" pitchFamily="34" charset="0"/>
              </a:rPr>
              <a:t>Informationen, Tipps und Übungen für den Unterricht</a:t>
            </a:r>
          </a:p>
        </p:txBody>
      </p:sp>
    </p:spTree>
    <p:extLst>
      <p:ext uri="{BB962C8B-B14F-4D97-AF65-F5344CB8AC3E}">
        <p14:creationId xmlns:p14="http://schemas.microsoft.com/office/powerpoint/2010/main" val="322936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2 Spalten">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0F2A7335-0484-334E-A616-FB4B12842CDF}"/>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8" name="Textplatzhalter 7">
            <a:extLst>
              <a:ext uri="{FF2B5EF4-FFF2-40B4-BE49-F238E27FC236}">
                <a16:creationId xmlns:a16="http://schemas.microsoft.com/office/drawing/2014/main" id="{63EA35C2-0FFE-3842-B0CC-53FEC7AAA56D}"/>
              </a:ext>
            </a:extLst>
          </p:cNvPr>
          <p:cNvSpPr>
            <a:spLocks noGrp="1"/>
          </p:cNvSpPr>
          <p:nvPr>
            <p:ph type="body" sz="quarter" idx="12"/>
          </p:nvPr>
        </p:nvSpPr>
        <p:spPr>
          <a:xfrm>
            <a:off x="647699" y="1727999"/>
            <a:ext cx="7847999" cy="2736000"/>
          </a:xfrm>
        </p:spPr>
        <p:txBody>
          <a:bodyPr/>
          <a:lstStyle>
            <a:lvl1pPr latinLnBrk="0">
              <a:lnSpc>
                <a:spcPct val="100000"/>
              </a:lnSpc>
              <a:spcBef>
                <a:spcPts val="0"/>
              </a:spcBef>
              <a:spcAft>
                <a:spcPts val="600"/>
              </a:spcAft>
              <a:defRPr/>
            </a:lvl1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9" name="Gerade Verbindung 8">
            <a:extLst>
              <a:ext uri="{FF2B5EF4-FFF2-40B4-BE49-F238E27FC236}">
                <a16:creationId xmlns:a16="http://schemas.microsoft.com/office/drawing/2014/main" id="{A434F07F-2DDA-E440-9E5B-20297C2B24B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0" name="Titel 9">
            <a:extLst>
              <a:ext uri="{FF2B5EF4-FFF2-40B4-BE49-F238E27FC236}">
                <a16:creationId xmlns:a16="http://schemas.microsoft.com/office/drawing/2014/main" id="{2EB27B96-18E5-4947-947F-DEA0CF78DEB3}"/>
              </a:ext>
            </a:extLst>
          </p:cNvPr>
          <p:cNvSpPr>
            <a:spLocks noGrp="1"/>
          </p:cNvSpPr>
          <p:nvPr>
            <p:ph type="title" hasCustomPrompt="1"/>
          </p:nvPr>
        </p:nvSpPr>
        <p:spPr/>
        <p:txBody>
          <a:bodyPr/>
          <a:lstStyle/>
          <a:p>
            <a:r>
              <a:rPr lang="de-DE" dirty="0"/>
              <a:t>MASTERTITELFORMAT BEARBEITEN</a:t>
            </a:r>
          </a:p>
        </p:txBody>
      </p:sp>
      <p:sp>
        <p:nvSpPr>
          <p:cNvPr id="29" name="Foliennummernplatzhalter 28">
            <a:extLst>
              <a:ext uri="{FF2B5EF4-FFF2-40B4-BE49-F238E27FC236}">
                <a16:creationId xmlns:a16="http://schemas.microsoft.com/office/drawing/2014/main" id="{A210A1E7-B9FB-CC43-8F18-B0F39BEEB399}"/>
              </a:ext>
            </a:extLst>
          </p:cNvPr>
          <p:cNvSpPr>
            <a:spLocks noGrp="1"/>
          </p:cNvSpPr>
          <p:nvPr>
            <p:ph type="sldNum" sz="quarter" idx="14"/>
          </p:nvPr>
        </p:nvSpPr>
        <p:spPr/>
        <p:txBody>
          <a:bodyPr/>
          <a:lstStyle/>
          <a:p>
            <a:fld id="{ED76730B-340B-944F-97E7-D9AAB3BD5E3F}" type="slidenum">
              <a:rPr lang="de-DE" smtClean="0"/>
              <a:t>‹Nr.›</a:t>
            </a:fld>
            <a:endParaRPr lang="de-DE"/>
          </a:p>
        </p:txBody>
      </p:sp>
    </p:spTree>
    <p:extLst>
      <p:ext uri="{BB962C8B-B14F-4D97-AF65-F5344CB8AC3E}">
        <p14:creationId xmlns:p14="http://schemas.microsoft.com/office/powerpoint/2010/main" val="1927888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1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D6F8F3-6156-D64A-9111-19362A119789}"/>
              </a:ext>
            </a:extLst>
          </p:cNvPr>
          <p:cNvSpPr>
            <a:spLocks noGrp="1"/>
          </p:cNvSpPr>
          <p:nvPr>
            <p:ph type="title" hasCustomPrompt="1"/>
          </p:nvPr>
        </p:nvSpPr>
        <p:spPr/>
        <p:txBody>
          <a:bodyPr/>
          <a:lstStyle/>
          <a:p>
            <a:r>
              <a:rPr lang="de-DE" dirty="0"/>
              <a:t>MASTERTITELFORMAT BEARBEITEN</a:t>
            </a:r>
          </a:p>
        </p:txBody>
      </p:sp>
      <p:sp>
        <p:nvSpPr>
          <p:cNvPr id="4" name="Textplatzhalter 5">
            <a:extLst>
              <a:ext uri="{FF2B5EF4-FFF2-40B4-BE49-F238E27FC236}">
                <a16:creationId xmlns:a16="http://schemas.microsoft.com/office/drawing/2014/main" id="{BF07B9BC-67AE-B647-A03B-671143879ABE}"/>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5" name="Textplatzhalter 7">
            <a:extLst>
              <a:ext uri="{FF2B5EF4-FFF2-40B4-BE49-F238E27FC236}">
                <a16:creationId xmlns:a16="http://schemas.microsoft.com/office/drawing/2014/main" id="{B6540568-66F7-1C4B-8220-363AF937E27C}"/>
              </a:ext>
            </a:extLst>
          </p:cNvPr>
          <p:cNvSpPr>
            <a:spLocks noGrp="1"/>
          </p:cNvSpPr>
          <p:nvPr>
            <p:ph type="body" sz="quarter" idx="12"/>
          </p:nvPr>
        </p:nvSpPr>
        <p:spPr>
          <a:xfrm>
            <a:off x="647699" y="1727999"/>
            <a:ext cx="7847999"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DCCC3AA8-DEEE-F24B-9B34-C26D0BF81B6E}"/>
              </a:ext>
            </a:extLst>
          </p:cNvPr>
          <p:cNvSpPr>
            <a:spLocks noGrp="1"/>
          </p:cNvSpPr>
          <p:nvPr>
            <p:ph type="sldNum" sz="quarter" idx="14"/>
          </p:nvPr>
        </p:nvSpPr>
        <p:spPr/>
        <p:txBody>
          <a:bodyPr/>
          <a:lstStyle/>
          <a:p>
            <a:fld id="{ED76730B-340B-944F-97E7-D9AAB3BD5E3F}" type="slidenum">
              <a:rPr lang="de-DE" smtClean="0"/>
              <a:t>‹Nr.›</a:t>
            </a:fld>
            <a:endParaRPr lang="de-DE"/>
          </a:p>
        </p:txBody>
      </p:sp>
      <p:cxnSp>
        <p:nvCxnSpPr>
          <p:cNvPr id="13" name="Gerade Verbindung 12">
            <a:extLst>
              <a:ext uri="{FF2B5EF4-FFF2-40B4-BE49-F238E27FC236}">
                <a16:creationId xmlns:a16="http://schemas.microsoft.com/office/drawing/2014/main" id="{ABFF5E3D-B80E-E648-98A7-8426CA29DED3}"/>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4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Spalte 1 Bild">
    <p:spTree>
      <p:nvGrpSpPr>
        <p:cNvPr id="1" name=""/>
        <p:cNvGrpSpPr/>
        <p:nvPr/>
      </p:nvGrpSpPr>
      <p:grpSpPr>
        <a:xfrm>
          <a:off x="0" y="0"/>
          <a:ext cx="0" cy="0"/>
          <a:chOff x="0" y="0"/>
          <a:chExt cx="0" cy="0"/>
        </a:xfrm>
      </p:grpSpPr>
      <p:sp>
        <p:nvSpPr>
          <p:cNvPr id="4" name="Textplatzhalter 5">
            <a:extLst>
              <a:ext uri="{FF2B5EF4-FFF2-40B4-BE49-F238E27FC236}">
                <a16:creationId xmlns:a16="http://schemas.microsoft.com/office/drawing/2014/main" id="{3830DF2C-266D-3D41-9341-3FCCC6568C66}"/>
              </a:ext>
            </a:extLst>
          </p:cNvPr>
          <p:cNvSpPr>
            <a:spLocks noGrp="1"/>
          </p:cNvSpPr>
          <p:nvPr>
            <p:ph type="body" sz="quarter" idx="11" hasCustomPrompt="1"/>
          </p:nvPr>
        </p:nvSpPr>
        <p:spPr>
          <a:xfrm>
            <a:off x="648000" y="879474"/>
            <a:ext cx="7848000"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6" name="Textplatzhalter 5">
            <a:extLst>
              <a:ext uri="{FF2B5EF4-FFF2-40B4-BE49-F238E27FC236}">
                <a16:creationId xmlns:a16="http://schemas.microsoft.com/office/drawing/2014/main" id="{E07F05E1-C59D-AB4E-B346-0D37382FE36D}"/>
              </a:ext>
            </a:extLst>
          </p:cNvPr>
          <p:cNvSpPr>
            <a:spLocks noGrp="1"/>
          </p:cNvSpPr>
          <p:nvPr>
            <p:ph type="body" sz="quarter" idx="12"/>
          </p:nvPr>
        </p:nvSpPr>
        <p:spPr>
          <a:xfrm>
            <a:off x="648000" y="1728000"/>
            <a:ext cx="3636000" cy="2736000"/>
          </a:xfrm>
        </p:spPr>
        <p:txBody>
          <a:bodyPr numCol="1"/>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Bildplatzhalter 7">
            <a:extLst>
              <a:ext uri="{FF2B5EF4-FFF2-40B4-BE49-F238E27FC236}">
                <a16:creationId xmlns:a16="http://schemas.microsoft.com/office/drawing/2014/main" id="{74519E93-CDF2-174B-B691-82890BB3BC93}"/>
              </a:ext>
            </a:extLst>
          </p:cNvPr>
          <p:cNvSpPr>
            <a:spLocks noGrp="1"/>
          </p:cNvSpPr>
          <p:nvPr>
            <p:ph type="pic" sz="quarter" idx="13"/>
          </p:nvPr>
        </p:nvSpPr>
        <p:spPr>
          <a:xfrm>
            <a:off x="4859038" y="1728000"/>
            <a:ext cx="3636001" cy="2536026"/>
          </a:xfrm>
          <a:ln w="3175">
            <a:solidFill>
              <a:schemeClr val="accent3"/>
            </a:solidFill>
          </a:ln>
        </p:spPr>
        <p:txBody>
          <a:bodyPr numCol="1"/>
          <a:lstStyle/>
          <a:p>
            <a:endParaRPr lang="de-DE"/>
          </a:p>
        </p:txBody>
      </p:sp>
      <p:sp>
        <p:nvSpPr>
          <p:cNvPr id="10" name="Textplatzhalter 9">
            <a:extLst>
              <a:ext uri="{FF2B5EF4-FFF2-40B4-BE49-F238E27FC236}">
                <a16:creationId xmlns:a16="http://schemas.microsoft.com/office/drawing/2014/main" id="{FA537732-5FC7-504D-970B-66DEC4F495D9}"/>
              </a:ext>
            </a:extLst>
          </p:cNvPr>
          <p:cNvSpPr>
            <a:spLocks noGrp="1"/>
          </p:cNvSpPr>
          <p:nvPr>
            <p:ph type="body" sz="quarter" idx="14" hasCustomPrompt="1"/>
          </p:nvPr>
        </p:nvSpPr>
        <p:spPr>
          <a:xfrm>
            <a:off x="4859038" y="4325501"/>
            <a:ext cx="3636962" cy="138499"/>
          </a:xfrm>
        </p:spPr>
        <p:txBody>
          <a:bodyPr numCol="1">
            <a:spAutoFit/>
          </a:bodyPr>
          <a:lstStyle>
            <a:lvl1pPr>
              <a:defRPr sz="1000">
                <a:solidFill>
                  <a:schemeClr val="tx1">
                    <a:lumMod val="75000"/>
                    <a:lumOff val="25000"/>
                  </a:schemeClr>
                </a:solidFill>
              </a:defRPr>
            </a:lvl1pPr>
          </a:lstStyle>
          <a:p>
            <a:pPr lvl="0"/>
            <a:r>
              <a:rPr lang="de-DE" dirty="0" err="1"/>
              <a:t>Abb</a:t>
            </a:r>
            <a:r>
              <a:rPr lang="de-DE" dirty="0"/>
              <a:t>: Name</a:t>
            </a:r>
          </a:p>
        </p:txBody>
      </p:sp>
      <p:sp>
        <p:nvSpPr>
          <p:cNvPr id="17" name="Foliennummernplatzhalter 16">
            <a:extLst>
              <a:ext uri="{FF2B5EF4-FFF2-40B4-BE49-F238E27FC236}">
                <a16:creationId xmlns:a16="http://schemas.microsoft.com/office/drawing/2014/main" id="{11ADA513-AFD9-5549-B5F4-D0C62FB2F28D}"/>
              </a:ext>
            </a:extLst>
          </p:cNvPr>
          <p:cNvSpPr>
            <a:spLocks noGrp="1"/>
          </p:cNvSpPr>
          <p:nvPr>
            <p:ph type="sldNum" sz="quarter" idx="16"/>
          </p:nvPr>
        </p:nvSpPr>
        <p:spPr/>
        <p:txBody>
          <a:bodyPr/>
          <a:lstStyle/>
          <a:p>
            <a:fld id="{ED76730B-340B-944F-97E7-D9AAB3BD5E3F}" type="slidenum">
              <a:rPr lang="de-DE" smtClean="0"/>
              <a:t>‹Nr.›</a:t>
            </a:fld>
            <a:endParaRPr lang="de-DE"/>
          </a:p>
        </p:txBody>
      </p:sp>
      <p:cxnSp>
        <p:nvCxnSpPr>
          <p:cNvPr id="18" name="Gerade Verbindung 17">
            <a:extLst>
              <a:ext uri="{FF2B5EF4-FFF2-40B4-BE49-F238E27FC236}">
                <a16:creationId xmlns:a16="http://schemas.microsoft.com/office/drawing/2014/main" id="{9C4F73A5-2901-E645-BE18-98312085989B}"/>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9" name="Titel 18">
            <a:extLst>
              <a:ext uri="{FF2B5EF4-FFF2-40B4-BE49-F238E27FC236}">
                <a16:creationId xmlns:a16="http://schemas.microsoft.com/office/drawing/2014/main" id="{FCCBC9C8-5D8C-FF4C-B47C-2F27E97399A0}"/>
              </a:ext>
            </a:extLst>
          </p:cNvPr>
          <p:cNvSpPr>
            <a:spLocks noGrp="1"/>
          </p:cNvSpPr>
          <p:nvPr>
            <p:ph type="title" hasCustomPrompt="1"/>
          </p:nvPr>
        </p:nvSpPr>
        <p:spPr/>
        <p:txBody>
          <a:bodyPr/>
          <a:lstStyle/>
          <a:p>
            <a:r>
              <a:rPr lang="de-DE" dirty="0"/>
              <a:t>MASTERTITELFORMAT BEARBEITEN</a:t>
            </a:r>
          </a:p>
        </p:txBody>
      </p:sp>
    </p:spTree>
    <p:extLst>
      <p:ext uri="{BB962C8B-B14F-4D97-AF65-F5344CB8AC3E}">
        <p14:creationId xmlns:p14="http://schemas.microsoft.com/office/powerpoint/2010/main" val="220946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1 Spalte 2 Bilder">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11F7B472-D0CD-4449-B4FF-9B494E4C2B6C}"/>
              </a:ext>
            </a:extLst>
          </p:cNvPr>
          <p:cNvSpPr/>
          <p:nvPr userDrawn="1"/>
        </p:nvSpPr>
        <p:spPr>
          <a:xfrm>
            <a:off x="3474418" y="2767054"/>
            <a:ext cx="5021582" cy="17223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4">
            <a:extLst>
              <a:ext uri="{FF2B5EF4-FFF2-40B4-BE49-F238E27FC236}">
                <a16:creationId xmlns:a16="http://schemas.microsoft.com/office/drawing/2014/main" id="{09572D3A-3A2E-EA48-B304-10A55364C0D2}"/>
              </a:ext>
            </a:extLst>
          </p:cNvPr>
          <p:cNvSpPr>
            <a:spLocks noGrp="1"/>
          </p:cNvSpPr>
          <p:nvPr>
            <p:ph type="title" hasCustomPrompt="1"/>
          </p:nvPr>
        </p:nvSpPr>
        <p:spPr>
          <a:xfrm>
            <a:off x="3474720" y="337434"/>
            <a:ext cx="5021280" cy="443198"/>
          </a:xfrm>
        </p:spPr>
        <p:txBody>
          <a:bodyPr/>
          <a:lstStyle/>
          <a:p>
            <a:r>
              <a:rPr lang="de-DE" dirty="0"/>
              <a:t>MASTERTITEL</a:t>
            </a:r>
          </a:p>
        </p:txBody>
      </p:sp>
      <p:sp>
        <p:nvSpPr>
          <p:cNvPr id="6" name="Textplatzhalter 5">
            <a:extLst>
              <a:ext uri="{FF2B5EF4-FFF2-40B4-BE49-F238E27FC236}">
                <a16:creationId xmlns:a16="http://schemas.microsoft.com/office/drawing/2014/main" id="{1F1B233F-95EE-E645-91D0-317A42A68E79}"/>
              </a:ext>
            </a:extLst>
          </p:cNvPr>
          <p:cNvSpPr>
            <a:spLocks noGrp="1"/>
          </p:cNvSpPr>
          <p:nvPr>
            <p:ph type="body" sz="quarter" idx="11" hasCustomPrompt="1"/>
          </p:nvPr>
        </p:nvSpPr>
        <p:spPr>
          <a:xfrm>
            <a:off x="3474718" y="879474"/>
            <a:ext cx="5021281" cy="346249"/>
          </a:xfrm>
        </p:spPr>
        <p:txBody>
          <a:bodyPr wrap="square" numCol="1">
            <a:spAutoFit/>
          </a:bodyPr>
          <a:lstStyle>
            <a:lvl1pPr>
              <a:defRPr sz="2500">
                <a:solidFill>
                  <a:schemeClr val="accent2"/>
                </a:solidFill>
              </a:defRPr>
            </a:lvl1pPr>
          </a:lstStyle>
          <a:p>
            <a:pPr lvl="0"/>
            <a:r>
              <a:rPr lang="de-DE" dirty="0"/>
              <a:t>ERFAHRUNGSBERICHTE</a:t>
            </a:r>
          </a:p>
        </p:txBody>
      </p:sp>
      <p:sp>
        <p:nvSpPr>
          <p:cNvPr id="10" name="Textplatzhalter 9">
            <a:extLst>
              <a:ext uri="{FF2B5EF4-FFF2-40B4-BE49-F238E27FC236}">
                <a16:creationId xmlns:a16="http://schemas.microsoft.com/office/drawing/2014/main" id="{DABF57D9-E8D9-ED46-96C9-669DBF4D890A}"/>
              </a:ext>
            </a:extLst>
          </p:cNvPr>
          <p:cNvSpPr>
            <a:spLocks noGrp="1"/>
          </p:cNvSpPr>
          <p:nvPr>
            <p:ph type="body" sz="quarter" idx="12" hasCustomPrompt="1"/>
          </p:nvPr>
        </p:nvSpPr>
        <p:spPr>
          <a:xfrm>
            <a:off x="3474718" y="1701800"/>
            <a:ext cx="5021582" cy="739237"/>
          </a:xfrm>
        </p:spPr>
        <p:txBody>
          <a:bodyPr numCol="1">
            <a:noAutofit/>
          </a:bodyPr>
          <a:lstStyle>
            <a:lvl1pPr>
              <a:lnSpc>
                <a:spcPct val="100000"/>
              </a:lnSpc>
              <a:spcBef>
                <a:spcPts val="0"/>
              </a:spcBef>
              <a:spcAft>
                <a:spcPts val="600"/>
              </a:spcAft>
              <a:defRPr sz="1400"/>
            </a:lvl1pPr>
            <a:lvl2pPr marL="0" indent="0">
              <a:buNone/>
              <a:defRPr sz="1400"/>
            </a:lvl2pPr>
            <a:lvl3pPr>
              <a:defRPr sz="1400"/>
            </a:lvl3pPr>
            <a:lvl4pPr>
              <a:defRPr sz="1400"/>
            </a:lvl4pPr>
            <a:lvl5pPr>
              <a:defRPr sz="1400"/>
            </a:lvl5pPr>
          </a:lstStyle>
          <a:p>
            <a:pPr lvl="0"/>
            <a:r>
              <a:rPr lang="de-DE" dirty="0"/>
              <a:t>Mastertextformat bearbeite </a:t>
            </a:r>
            <a:r>
              <a:rPr lang="de-DE" dirty="0" err="1"/>
              <a:t>öklafjlasdkjflökadjsfö</a:t>
            </a:r>
            <a:r>
              <a:rPr lang="de-DE" dirty="0"/>
              <a:t> </a:t>
            </a:r>
            <a:r>
              <a:rPr lang="de-DE" dirty="0" err="1"/>
              <a:t>alöksdjflöaksdjf</a:t>
            </a:r>
            <a:r>
              <a:rPr lang="de-DE" dirty="0"/>
              <a:t> </a:t>
            </a:r>
            <a:r>
              <a:rPr lang="de-DE" dirty="0" err="1"/>
              <a:t>aölksdjflökagjölfkgj</a:t>
            </a:r>
            <a:endParaRPr lang="de-DE" dirty="0"/>
          </a:p>
        </p:txBody>
      </p:sp>
      <p:sp>
        <p:nvSpPr>
          <p:cNvPr id="12" name="Bildplatzhalter 11">
            <a:extLst>
              <a:ext uri="{FF2B5EF4-FFF2-40B4-BE49-F238E27FC236}">
                <a16:creationId xmlns:a16="http://schemas.microsoft.com/office/drawing/2014/main" id="{F4690DA7-09A6-2044-8A31-E7FFA584AB24}"/>
              </a:ext>
            </a:extLst>
          </p:cNvPr>
          <p:cNvSpPr>
            <a:spLocks noGrp="1"/>
          </p:cNvSpPr>
          <p:nvPr>
            <p:ph type="pic" sz="quarter" idx="13"/>
          </p:nvPr>
        </p:nvSpPr>
        <p:spPr>
          <a:xfrm>
            <a:off x="647700" y="360000"/>
            <a:ext cx="2232000" cy="1620000"/>
          </a:xfrm>
          <a:ln w="3175">
            <a:solidFill>
              <a:schemeClr val="accent3"/>
            </a:solidFill>
          </a:ln>
        </p:spPr>
        <p:txBody>
          <a:bodyPr numCol="1"/>
          <a:lstStyle/>
          <a:p>
            <a:endParaRPr lang="de-DE"/>
          </a:p>
        </p:txBody>
      </p:sp>
      <p:sp>
        <p:nvSpPr>
          <p:cNvPr id="14" name="Textplatzhalter 13">
            <a:extLst>
              <a:ext uri="{FF2B5EF4-FFF2-40B4-BE49-F238E27FC236}">
                <a16:creationId xmlns:a16="http://schemas.microsoft.com/office/drawing/2014/main" id="{67F70852-7F91-DE49-8E73-B538A16AE6D5}"/>
              </a:ext>
            </a:extLst>
          </p:cNvPr>
          <p:cNvSpPr>
            <a:spLocks noGrp="1"/>
          </p:cNvSpPr>
          <p:nvPr>
            <p:ph type="body" sz="quarter" idx="14" hasCustomPrompt="1"/>
          </p:nvPr>
        </p:nvSpPr>
        <p:spPr>
          <a:xfrm>
            <a:off x="646138" y="2058988"/>
            <a:ext cx="2232000" cy="138499"/>
          </a:xfrm>
        </p:spPr>
        <p:txBody>
          <a:bodyPr wrap="square" numCol="1">
            <a:spAutoFit/>
          </a:bodyPr>
          <a:lstStyle>
            <a:lvl1pPr>
              <a:defRPr sz="1000">
                <a:solidFill>
                  <a:schemeClr val="tx1">
                    <a:lumMod val="75000"/>
                    <a:lumOff val="25000"/>
                  </a:schemeClr>
                </a:solidFill>
              </a:defRPr>
            </a:lvl1pPr>
          </a:lstStyle>
          <a:p>
            <a:pPr lvl="0"/>
            <a:r>
              <a:rPr lang="de-DE" dirty="0"/>
              <a:t>Abb.: Name</a:t>
            </a:r>
          </a:p>
        </p:txBody>
      </p:sp>
      <p:sp>
        <p:nvSpPr>
          <p:cNvPr id="16" name="Bildplatzhalter 15">
            <a:extLst>
              <a:ext uri="{FF2B5EF4-FFF2-40B4-BE49-F238E27FC236}">
                <a16:creationId xmlns:a16="http://schemas.microsoft.com/office/drawing/2014/main" id="{C8EECFB1-F2BD-BD4C-846C-C455117D87B6}"/>
              </a:ext>
            </a:extLst>
          </p:cNvPr>
          <p:cNvSpPr>
            <a:spLocks noGrp="1"/>
          </p:cNvSpPr>
          <p:nvPr>
            <p:ph type="pic" sz="quarter" idx="15"/>
          </p:nvPr>
        </p:nvSpPr>
        <p:spPr>
          <a:xfrm>
            <a:off x="648000" y="2441037"/>
            <a:ext cx="2232000" cy="1843172"/>
          </a:xfrm>
          <a:ln w="3175">
            <a:solidFill>
              <a:schemeClr val="accent3"/>
            </a:solidFill>
          </a:ln>
        </p:spPr>
        <p:txBody>
          <a:bodyPr numCol="1"/>
          <a:lstStyle/>
          <a:p>
            <a:endParaRPr lang="de-DE"/>
          </a:p>
        </p:txBody>
      </p:sp>
      <p:sp>
        <p:nvSpPr>
          <p:cNvPr id="18" name="Textplatzhalter 17">
            <a:extLst>
              <a:ext uri="{FF2B5EF4-FFF2-40B4-BE49-F238E27FC236}">
                <a16:creationId xmlns:a16="http://schemas.microsoft.com/office/drawing/2014/main" id="{FCCDE675-022F-384B-A7A8-24341190E358}"/>
              </a:ext>
            </a:extLst>
          </p:cNvPr>
          <p:cNvSpPr>
            <a:spLocks noGrp="1"/>
          </p:cNvSpPr>
          <p:nvPr>
            <p:ph type="body" sz="quarter" idx="16" hasCustomPrompt="1"/>
          </p:nvPr>
        </p:nvSpPr>
        <p:spPr>
          <a:xfrm>
            <a:off x="646114" y="4350884"/>
            <a:ext cx="2232024" cy="138499"/>
          </a:xfrm>
        </p:spPr>
        <p:txBody>
          <a:bodyPr numCol="1">
            <a:spAutoFit/>
          </a:bodyPr>
          <a:lstStyle>
            <a:lvl1pPr>
              <a:defRPr sz="1000">
                <a:solidFill>
                  <a:schemeClr val="tx1">
                    <a:lumMod val="75000"/>
                    <a:lumOff val="25000"/>
                  </a:schemeClr>
                </a:solidFill>
              </a:defRPr>
            </a:lvl1pPr>
          </a:lstStyle>
          <a:p>
            <a:pPr lvl="0"/>
            <a:r>
              <a:rPr lang="de-DE" dirty="0"/>
              <a:t>Abb.: Name</a:t>
            </a:r>
          </a:p>
        </p:txBody>
      </p:sp>
      <p:sp>
        <p:nvSpPr>
          <p:cNvPr id="22" name="Textplatzhalter 21">
            <a:extLst>
              <a:ext uri="{FF2B5EF4-FFF2-40B4-BE49-F238E27FC236}">
                <a16:creationId xmlns:a16="http://schemas.microsoft.com/office/drawing/2014/main" id="{C563AD09-8910-A040-971A-246C45AEFFD1}"/>
              </a:ext>
            </a:extLst>
          </p:cNvPr>
          <p:cNvSpPr>
            <a:spLocks noGrp="1"/>
          </p:cNvSpPr>
          <p:nvPr>
            <p:ph type="body" sz="quarter" idx="17"/>
          </p:nvPr>
        </p:nvSpPr>
        <p:spPr>
          <a:xfrm>
            <a:off x="3474718" y="2767054"/>
            <a:ext cx="5021281" cy="1722329"/>
          </a:xfrm>
        </p:spPr>
        <p:txBody>
          <a:bodyPr lIns="180000" tIns="144000" rIns="180000" bIns="180000" numCol="1" anchor="ctr" anchorCtr="0">
            <a:normAutofit/>
          </a:bodyPr>
          <a:lstStyle>
            <a:lvl1pPr>
              <a:spcBef>
                <a:spcPts val="0"/>
              </a:spcBef>
              <a:spcAft>
                <a:spcPts val="600"/>
              </a:spcAft>
              <a:defRPr sz="1400"/>
            </a:lvl1pPr>
            <a:lvl2pPr>
              <a:spcBef>
                <a:spcPts val="0"/>
              </a:spcBef>
              <a:spcAft>
                <a:spcPts val="600"/>
              </a:spcAft>
              <a:defRPr sz="1400"/>
            </a:lvl2pPr>
            <a:lvl3pPr>
              <a:defRPr sz="1400"/>
            </a:lvl3pPr>
            <a:lvl4pPr>
              <a:defRPr sz="1400"/>
            </a:lvl4pPr>
            <a:lvl5pPr>
              <a:defRPr sz="1400"/>
            </a:lvl5pPr>
          </a:lstStyle>
          <a:p>
            <a:pPr lvl="0"/>
            <a:r>
              <a:rPr lang="de-DE" dirty="0"/>
              <a:t>Mastertextformat bearbeiten</a:t>
            </a:r>
          </a:p>
          <a:p>
            <a:pPr lvl="1"/>
            <a:r>
              <a:rPr lang="de-DE" dirty="0"/>
              <a:t>Zweite Ebene</a:t>
            </a:r>
          </a:p>
          <a:p>
            <a:pPr lvl="1"/>
            <a:r>
              <a:rPr lang="de-DE" dirty="0" err="1"/>
              <a:t>aölsdkjfalödj</a:t>
            </a:r>
            <a:endParaRPr lang="de-DE" dirty="0"/>
          </a:p>
        </p:txBody>
      </p:sp>
      <p:sp>
        <p:nvSpPr>
          <p:cNvPr id="29" name="Foliennummernplatzhalter 28">
            <a:extLst>
              <a:ext uri="{FF2B5EF4-FFF2-40B4-BE49-F238E27FC236}">
                <a16:creationId xmlns:a16="http://schemas.microsoft.com/office/drawing/2014/main" id="{2A9C4C7B-ECEC-3F46-9863-C46023432F30}"/>
              </a:ext>
            </a:extLst>
          </p:cNvPr>
          <p:cNvSpPr>
            <a:spLocks noGrp="1"/>
          </p:cNvSpPr>
          <p:nvPr>
            <p:ph type="sldNum" sz="quarter" idx="19"/>
          </p:nvPr>
        </p:nvSpPr>
        <p:spPr/>
        <p:txBody>
          <a:bodyPr/>
          <a:lstStyle/>
          <a:p>
            <a:fld id="{ED76730B-340B-944F-97E7-D9AAB3BD5E3F}" type="slidenum">
              <a:rPr lang="de-DE" smtClean="0"/>
              <a:t>‹Nr.›</a:t>
            </a:fld>
            <a:endParaRPr lang="de-DE"/>
          </a:p>
        </p:txBody>
      </p:sp>
      <p:cxnSp>
        <p:nvCxnSpPr>
          <p:cNvPr id="30" name="Gerade Verbindung 29">
            <a:extLst>
              <a:ext uri="{FF2B5EF4-FFF2-40B4-BE49-F238E27FC236}">
                <a16:creationId xmlns:a16="http://schemas.microsoft.com/office/drawing/2014/main" id="{CBF8D72A-7035-0548-B47F-47E66A10EF2E}"/>
              </a:ext>
            </a:extLst>
          </p:cNvPr>
          <p:cNvCxnSpPr>
            <a:cxnSpLocks/>
          </p:cNvCxnSpPr>
          <p:nvPr userDrawn="1"/>
        </p:nvCxnSpPr>
        <p:spPr>
          <a:xfrm>
            <a:off x="3474418" y="743282"/>
            <a:ext cx="5021582"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01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Zeil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0FB0D8-B386-0647-B04F-8016FF18E51A}"/>
              </a:ext>
            </a:extLst>
          </p:cNvPr>
          <p:cNvSpPr>
            <a:spLocks noGrp="1"/>
          </p:cNvSpPr>
          <p:nvPr>
            <p:ph type="title" hasCustomPrompt="1"/>
          </p:nvPr>
        </p:nvSpPr>
        <p:spPr>
          <a:xfrm>
            <a:off x="648000" y="337434"/>
            <a:ext cx="7848000" cy="886397"/>
          </a:xfrm>
        </p:spPr>
        <p:txBody>
          <a:bodyPr/>
          <a:lstStyle/>
          <a:p>
            <a:r>
              <a:rPr lang="de-DE" dirty="0"/>
              <a:t>MASTERTITEL</a:t>
            </a:r>
            <a:br>
              <a:rPr lang="de-DE" dirty="0"/>
            </a:br>
            <a:r>
              <a:rPr lang="de-DE" dirty="0"/>
              <a:t>2 ZEILEN</a:t>
            </a:r>
          </a:p>
        </p:txBody>
      </p:sp>
      <p:sp>
        <p:nvSpPr>
          <p:cNvPr id="6" name="Textplatzhalter 5">
            <a:extLst>
              <a:ext uri="{FF2B5EF4-FFF2-40B4-BE49-F238E27FC236}">
                <a16:creationId xmlns:a16="http://schemas.microsoft.com/office/drawing/2014/main" id="{B76DDAC1-2750-AB4B-8648-A3A6EF665EEA}"/>
              </a:ext>
            </a:extLst>
          </p:cNvPr>
          <p:cNvSpPr>
            <a:spLocks noGrp="1"/>
          </p:cNvSpPr>
          <p:nvPr>
            <p:ph type="body" sz="quarter" idx="11"/>
          </p:nvPr>
        </p:nvSpPr>
        <p:spPr>
          <a:xfrm>
            <a:off x="648000" y="1728000"/>
            <a:ext cx="7848300" cy="27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Foliennummernplatzhalter 11">
            <a:extLst>
              <a:ext uri="{FF2B5EF4-FFF2-40B4-BE49-F238E27FC236}">
                <a16:creationId xmlns:a16="http://schemas.microsoft.com/office/drawing/2014/main" id="{0D6B4F57-5E82-C741-B75F-9D16CF106477}"/>
              </a:ext>
            </a:extLst>
          </p:cNvPr>
          <p:cNvSpPr>
            <a:spLocks noGrp="1"/>
          </p:cNvSpPr>
          <p:nvPr>
            <p:ph type="sldNum" sz="quarter" idx="13"/>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2B36CF42-30EA-5C42-B323-513A1992B329}"/>
              </a:ext>
            </a:extLst>
          </p:cNvPr>
          <p:cNvCxnSpPr/>
          <p:nvPr userDrawn="1"/>
        </p:nvCxnSpPr>
        <p:spPr>
          <a:xfrm>
            <a:off x="648000" y="1180816"/>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780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4D092-2B00-8F40-A142-F67F54265971}"/>
              </a:ext>
            </a:extLst>
          </p:cNvPr>
          <p:cNvSpPr>
            <a:spLocks noGrp="1"/>
          </p:cNvSpPr>
          <p:nvPr>
            <p:ph type="title" hasCustomPrompt="1"/>
          </p:nvPr>
        </p:nvSpPr>
        <p:spPr/>
        <p:txBody>
          <a:bodyPr/>
          <a:lstStyle/>
          <a:p>
            <a:r>
              <a:rPr lang="de-DE" dirty="0"/>
              <a:t>MASTER TABELLE</a:t>
            </a:r>
          </a:p>
        </p:txBody>
      </p:sp>
      <p:sp>
        <p:nvSpPr>
          <p:cNvPr id="13" name="Foliennummernplatzhalter 12">
            <a:extLst>
              <a:ext uri="{FF2B5EF4-FFF2-40B4-BE49-F238E27FC236}">
                <a16:creationId xmlns:a16="http://schemas.microsoft.com/office/drawing/2014/main" id="{BB2802EE-2202-9040-8ABD-15D77FCD7839}"/>
              </a:ext>
            </a:extLst>
          </p:cNvPr>
          <p:cNvSpPr>
            <a:spLocks noGrp="1"/>
          </p:cNvSpPr>
          <p:nvPr>
            <p:ph type="sldNum" sz="quarter" idx="11"/>
          </p:nvPr>
        </p:nvSpPr>
        <p:spPr/>
        <p:txBody>
          <a:bodyPr/>
          <a:lstStyle/>
          <a:p>
            <a:fld id="{ED76730B-340B-944F-97E7-D9AAB3BD5E3F}" type="slidenum">
              <a:rPr lang="de-DE" smtClean="0"/>
              <a:t>‹Nr.›</a:t>
            </a:fld>
            <a:endParaRPr lang="de-DE"/>
          </a:p>
        </p:txBody>
      </p:sp>
      <p:cxnSp>
        <p:nvCxnSpPr>
          <p:cNvPr id="14" name="Gerade Verbindung 13">
            <a:extLst>
              <a:ext uri="{FF2B5EF4-FFF2-40B4-BE49-F238E27FC236}">
                <a16:creationId xmlns:a16="http://schemas.microsoft.com/office/drawing/2014/main" id="{1A872522-EFB2-4444-A23C-27F0067C8F7F}"/>
              </a:ext>
            </a:extLst>
          </p:cNvPr>
          <p:cNvCxnSpPr/>
          <p:nvPr userDrawn="1"/>
        </p:nvCxnSpPr>
        <p:spPr>
          <a:xfrm>
            <a:off x="648000" y="743282"/>
            <a:ext cx="7848000" cy="0"/>
          </a:xfrm>
          <a:prstGeom prst="line">
            <a:avLst/>
          </a:prstGeom>
          <a:ln w="15875">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99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742DF18-C013-AB4B-9207-3003A87544D7}"/>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233436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BC5E1EE3-0DE7-034F-B5D5-67D673F04E29}"/>
              </a:ext>
            </a:extLst>
          </p:cNvPr>
          <p:cNvSpPr>
            <a:spLocks noGrp="1"/>
          </p:cNvSpPr>
          <p:nvPr>
            <p:ph type="sldNum" sz="quarter" idx="10"/>
          </p:nvPr>
        </p:nvSpPr>
        <p:spPr/>
        <p:txBody>
          <a:bodyPr/>
          <a:lstStyle/>
          <a:p>
            <a:fld id="{ED76730B-340B-944F-97E7-D9AAB3BD5E3F}" type="slidenum">
              <a:rPr lang="de-DE" smtClean="0"/>
              <a:pPr/>
              <a:t>‹Nr.›</a:t>
            </a:fld>
            <a:endParaRPr lang="de-DE" dirty="0"/>
          </a:p>
        </p:txBody>
      </p:sp>
      <p:sp>
        <p:nvSpPr>
          <p:cNvPr id="4" name="Textfeld 3">
            <a:extLst>
              <a:ext uri="{FF2B5EF4-FFF2-40B4-BE49-F238E27FC236}">
                <a16:creationId xmlns:a16="http://schemas.microsoft.com/office/drawing/2014/main" id="{F39EE447-A84F-B948-BFC6-0396D89BD987}"/>
              </a:ext>
            </a:extLst>
          </p:cNvPr>
          <p:cNvSpPr txBox="1"/>
          <p:nvPr userDrawn="1"/>
        </p:nvSpPr>
        <p:spPr>
          <a:xfrm>
            <a:off x="667350" y="1297859"/>
            <a:ext cx="4809218" cy="1169551"/>
          </a:xfrm>
          <a:prstGeom prst="rect">
            <a:avLst/>
          </a:prstGeom>
          <a:noFill/>
        </p:spPr>
        <p:txBody>
          <a:bodyPr wrap="square" lIns="0" tIns="0" rIns="0" bIns="0" rtlCol="0">
            <a:spAutoFit/>
          </a:bodyPr>
          <a:lstStyle/>
          <a:p>
            <a:r>
              <a:rPr lang="de-DE" sz="3800" b="0" i="0" dirty="0">
                <a:solidFill>
                  <a:schemeClr val="tx2"/>
                </a:solidFill>
                <a:latin typeface="Calibri" panose="020F0502020204030204" pitchFamily="34" charset="0"/>
                <a:cs typeface="Calibri" panose="020F0502020204030204" pitchFamily="34" charset="0"/>
              </a:rPr>
              <a:t>DANKE FÜR IHRE </a:t>
            </a:r>
          </a:p>
          <a:p>
            <a:r>
              <a:rPr lang="de-DE" sz="3800" b="0" i="0" dirty="0">
                <a:solidFill>
                  <a:schemeClr val="tx2"/>
                </a:solidFill>
                <a:latin typeface="Calibri" panose="020F0502020204030204" pitchFamily="34" charset="0"/>
                <a:cs typeface="Calibri" panose="020F0502020204030204" pitchFamily="34" charset="0"/>
              </a:rPr>
              <a:t>AUFMERKSAMKEIT!</a:t>
            </a:r>
          </a:p>
        </p:txBody>
      </p:sp>
    </p:spTree>
    <p:extLst>
      <p:ext uri="{BB962C8B-B14F-4D97-AF65-F5344CB8AC3E}">
        <p14:creationId xmlns:p14="http://schemas.microsoft.com/office/powerpoint/2010/main" val="563051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8000" y="337434"/>
            <a:ext cx="7848000" cy="443198"/>
          </a:xfrm>
          <a:prstGeom prst="rect">
            <a:avLst/>
          </a:prstGeom>
          <a:ln>
            <a:noFill/>
          </a:ln>
        </p:spPr>
        <p:txBody>
          <a:bodyPr vert="horz" lIns="0" tIns="0" rIns="0" bIns="0" rtlCol="0" anchor="t" anchorCtr="0">
            <a:spAutoFit/>
          </a:bodyPr>
          <a:lstStyle/>
          <a:p>
            <a:r>
              <a:rPr lang="de-DE" dirty="0"/>
              <a:t>SPRECHEN STATT TIPPEN?!</a:t>
            </a:r>
            <a:endParaRPr lang="en-US" dirty="0"/>
          </a:p>
        </p:txBody>
      </p:sp>
      <p:sp>
        <p:nvSpPr>
          <p:cNvPr id="3" name="Text Placeholder 2"/>
          <p:cNvSpPr>
            <a:spLocks noGrp="1"/>
          </p:cNvSpPr>
          <p:nvPr>
            <p:ph type="body" idx="1"/>
          </p:nvPr>
        </p:nvSpPr>
        <p:spPr>
          <a:xfrm>
            <a:off x="648000" y="1713540"/>
            <a:ext cx="7848000" cy="2736000"/>
          </a:xfrm>
          <a:prstGeom prst="rect">
            <a:avLst/>
          </a:prstGeom>
        </p:spPr>
        <p:txBody>
          <a:bodyPr vert="horz" lIns="0" tIns="0" rIns="0" bIns="0" numCol="2" spcCol="576000" rtlCol="0">
            <a:normAutofit/>
          </a:bodyPr>
          <a:lstStyle/>
          <a:p>
            <a:pPr lvl="0"/>
            <a:r>
              <a:rPr lang="de-DE" dirty="0"/>
              <a:t>Mastertextformat bearbeiten</a:t>
            </a:r>
          </a:p>
          <a:p>
            <a:pPr lvl="1"/>
            <a:r>
              <a:rPr lang="de-DE" dirty="0"/>
              <a:t>Aufzählung</a:t>
            </a:r>
          </a:p>
        </p:txBody>
      </p:sp>
      <p:sp>
        <p:nvSpPr>
          <p:cNvPr id="16" name="Foliennummernplatzhalter 15">
            <a:extLst>
              <a:ext uri="{FF2B5EF4-FFF2-40B4-BE49-F238E27FC236}">
                <a16:creationId xmlns:a16="http://schemas.microsoft.com/office/drawing/2014/main" id="{181EAD34-1925-AD4C-9268-FC514EAA5A38}"/>
              </a:ext>
            </a:extLst>
          </p:cNvPr>
          <p:cNvSpPr>
            <a:spLocks noGrp="1"/>
          </p:cNvSpPr>
          <p:nvPr>
            <p:ph type="sldNum" sz="quarter" idx="4"/>
          </p:nvPr>
        </p:nvSpPr>
        <p:spPr>
          <a:xfrm>
            <a:off x="667350" y="4775214"/>
            <a:ext cx="803641" cy="274637"/>
          </a:xfrm>
          <a:prstGeom prst="rect">
            <a:avLst/>
          </a:prstGeom>
        </p:spPr>
        <p:txBody>
          <a:bodyPr vert="horz" lIns="0" tIns="0" rIns="0" bIns="0" rtlCol="0" anchor="ctr"/>
          <a:lstStyle>
            <a:lvl1pPr algn="l">
              <a:defRPr sz="1000" b="0" i="0">
                <a:solidFill>
                  <a:schemeClr val="tx1">
                    <a:tint val="75000"/>
                  </a:schemeClr>
                </a:solidFill>
                <a:latin typeface="Calibri" panose="020F0502020204030204" pitchFamily="34" charset="0"/>
                <a:cs typeface="Calibri" panose="020F0502020204030204" pitchFamily="34" charset="0"/>
              </a:defRPr>
            </a:lvl1pPr>
          </a:lstStyle>
          <a:p>
            <a:fld id="{ED76730B-340B-944F-97E7-D9AAB3BD5E3F}" type="slidenum">
              <a:rPr lang="de-DE" smtClean="0"/>
              <a:pPr/>
              <a:t>‹Nr.›</a:t>
            </a:fld>
            <a:endParaRPr lang="de-DE" dirty="0"/>
          </a:p>
        </p:txBody>
      </p:sp>
    </p:spTree>
    <p:extLst>
      <p:ext uri="{BB962C8B-B14F-4D97-AF65-F5344CB8AC3E}">
        <p14:creationId xmlns:p14="http://schemas.microsoft.com/office/powerpoint/2010/main" val="1550271839"/>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73" r:id="rId3"/>
    <p:sldLayoutId id="2147483675" r:id="rId4"/>
    <p:sldLayoutId id="2147483676" r:id="rId5"/>
    <p:sldLayoutId id="2147483677" r:id="rId6"/>
    <p:sldLayoutId id="2147483678" r:id="rId7"/>
    <p:sldLayoutId id="2147483679" r:id="rId8"/>
    <p:sldLayoutId id="2147483680" r:id="rId9"/>
  </p:sldLayoutIdLst>
  <p:hf hdr="0" ftr="0" dt="0"/>
  <p:txStyles>
    <p:titleStyle>
      <a:lvl1pPr algn="l" defTabSz="685800" rtl="0" eaLnBrk="1" latinLnBrk="0" hangingPunct="1">
        <a:lnSpc>
          <a:spcPct val="90000"/>
        </a:lnSpc>
        <a:spcBef>
          <a:spcPct val="0"/>
        </a:spcBef>
        <a:buNone/>
        <a:defRPr sz="3200" b="1" i="0" kern="1200">
          <a:ln>
            <a:noFill/>
          </a:ln>
          <a:solidFill>
            <a:schemeClr val="tx2"/>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levato.de/dvds-filme/whatsapp-fuer-android/2-installation/"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hyperlink" Target="https://levato.de/dvds-filme/whatsapp-fuer-android/3-anmeldung/"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3.wdp"/><Relationship Id="rId7"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8.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saferinternet.at/privatsphaere-leitfaeden/whatsapp/schritt-fuer-schritt/zuletzt-online-verbergen/" TargetMode="Externa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www.saferinternet.at/privatsphaere-leitfaeden/whatsapp/schritt-fuer-schritt/lesebestaetigung-ausschalten/" TargetMode="External"/><Relationship Id="rId5" Type="http://schemas.openxmlformats.org/officeDocument/2006/relationships/hyperlink" Target="https://www.saferinternet.at/privatsphaere-leitfaeden/whatsapp/schritt-fuer-schritt/status-verbergen/" TargetMode="External"/><Relationship Id="rId10" Type="http://schemas.openxmlformats.org/officeDocument/2006/relationships/image" Target="../media/image25.png"/><Relationship Id="rId4" Type="http://schemas.openxmlformats.org/officeDocument/2006/relationships/hyperlink" Target="https://www.saferinternet.at/privatsphaere-leitfaeden/whatsapp/schritt-fuer-schritt/profilbild-verbergen/" TargetMode="External"/><Relationship Id="rId9"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hyperlink" Target="https://www.saferinternet.at/privatsphaere-leitfaeden/whatsapp/schritt-fuer-schritt/zwei-stufen-authentifizieru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26.jp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7.jp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YmWqSO-ruFU" TargetMode="External"/><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jpg"/><Relationship Id="rId5" Type="http://schemas.openxmlformats.org/officeDocument/2006/relationships/hyperlink" Target="https://youtu.be/yZ5XubylJ7o" TargetMode="External"/><Relationship Id="rId4" Type="http://schemas.openxmlformats.org/officeDocument/2006/relationships/hyperlink" Target="https://youtu.be/Y5K64XVJP48"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eb.whatsapp.com/" TargetMode="External"/><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hyperlink" Target="https://www.saferinternet.at/privatsphaere-leitfaeden/whatsapp/schritt-fuer-schritt/whatsapp-web-nutze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https://www.saferinternet.at/privatsphaere-leitfaeden/whatsapp/schritt-fuer-schritt/adminrechte-vergeben/" TargetMode="External"/><Relationship Id="rId2" Type="http://schemas.openxmlformats.org/officeDocument/2006/relationships/hyperlink" Target="https://www.saferinternet.at/privatsphaere-leitfaeden/whatsapp/schritt-fuer-schritt/gruppenmitglieder-hinzufuegen/"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1.png"/><Relationship Id="rId4" Type="http://schemas.openxmlformats.org/officeDocument/2006/relationships/hyperlink" Target="https://www.saferinternet.at/privatsphaere-leitfaeden/whatsapp/faqs/wie-verwalte-ich-eine-whatsapp-grupp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saferinternet.at/privatsphaere-leitfaeden/whatsapp/schritt-fuer-schritt/whatsapp-gruppe-stumm-schalten/" TargetMode="External"/><Relationship Id="rId2" Type="http://schemas.openxmlformats.org/officeDocument/2006/relationships/hyperlink" Target="https://www.saferinternet.at/privatsphaere-leitfaeden/whatsapp/schritt-fuer-schritt/gruppeneinladungen-verhindern" TargetMode="Externa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6.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https://www.saferinternet.at/privatsphaere-leitfaeden/whatsapp/schritt-fuer-schritt/broadcast-liste-erstellen/"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www.saferinternet.at/privatsphaere-leitfaeden/whatsapp/" TargetMode="External"/><Relationship Id="rId3" Type="http://schemas.openxmlformats.org/officeDocument/2006/relationships/hyperlink" Target="https://faq.whatsapp.com/" TargetMode="External"/><Relationship Id="rId7" Type="http://schemas.openxmlformats.org/officeDocument/2006/relationships/hyperlink" Target="https://www.fit4internet.at/view/smartphone-abc-siebe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levato.de/dvds-filme/whatsapp-fuer-android/3-anmeldung/" TargetMode="External"/><Relationship Id="rId5" Type="http://schemas.openxmlformats.org/officeDocument/2006/relationships/hyperlink" Target="https://levato.de/dvds-filme/whatsapp-fuer-android/2-installation/" TargetMode="External"/><Relationship Id="rId10" Type="http://schemas.openxmlformats.org/officeDocument/2006/relationships/hyperlink" Target="https://www.youtube.com/watch?v=bJst4P9nl_w&amp;t=134s" TargetMode="External"/><Relationship Id="rId4" Type="http://schemas.openxmlformats.org/officeDocument/2006/relationships/hyperlink" Target="https://levato.de/dvds-filme/whatsapp-fuer-android/1-allgemeine-funktionsweise/" TargetMode="External"/><Relationship Id="rId9" Type="http://schemas.openxmlformats.org/officeDocument/2006/relationships/hyperlink" Target="https://faq.whatsapp.com/general/account-and-profile/about-changing-phone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saferinternet.at/privatsphaere-leitfaeden/whatsapp/faqs/datensicherung-bei-whatsapp/"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1933B1F-9A8C-18D7-045B-3C4FFF3EEC79}"/>
              </a:ext>
            </a:extLst>
          </p:cNvPr>
          <p:cNvPicPr/>
          <p:nvPr/>
        </p:nvPicPr>
        <p:blipFill>
          <a:blip r:embed="rId2"/>
          <a:stretch>
            <a:fillRect/>
          </a:stretch>
        </p:blipFill>
        <p:spPr>
          <a:xfrm>
            <a:off x="557505" y="315869"/>
            <a:ext cx="2550620" cy="625624"/>
          </a:xfrm>
          <a:prstGeom prst="rect">
            <a:avLst/>
          </a:prstGeom>
          <a:solidFill>
            <a:srgbClr val="FDFDFD"/>
          </a:solidFill>
        </p:spPr>
      </p:pic>
      <p:sp>
        <p:nvSpPr>
          <p:cNvPr id="4" name="Textfeld 3">
            <a:extLst>
              <a:ext uri="{FF2B5EF4-FFF2-40B4-BE49-F238E27FC236}">
                <a16:creationId xmlns:a16="http://schemas.microsoft.com/office/drawing/2014/main" id="{F91E7A26-16E7-E8B6-DB28-A142FDB46EEB}"/>
              </a:ext>
            </a:extLst>
          </p:cNvPr>
          <p:cNvSpPr txBox="1"/>
          <p:nvPr/>
        </p:nvSpPr>
        <p:spPr>
          <a:xfrm>
            <a:off x="557504" y="1870246"/>
            <a:ext cx="4590231" cy="523220"/>
          </a:xfrm>
          <a:prstGeom prst="rect">
            <a:avLst/>
          </a:prstGeom>
          <a:solidFill>
            <a:srgbClr val="F4F9FA"/>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AT" sz="2800" b="0" i="0" u="none" strike="noStrike" kern="1200" cap="none" spc="0" normalizeH="0" baseline="0" noProof="0" dirty="0">
                <a:ln>
                  <a:noFill/>
                </a:ln>
                <a:solidFill>
                  <a:srgbClr val="EB9100"/>
                </a:solidFill>
                <a:effectLst/>
                <a:uLnTx/>
                <a:uFillTx/>
                <a:latin typeface="Calibri Light" panose="020F0302020204030204" pitchFamily="34" charset="0"/>
                <a:ea typeface="+mn-ea"/>
                <a:cs typeface="Calibri Light" panose="020F0302020204030204" pitchFamily="34" charset="0"/>
              </a:rPr>
              <a:t>WhatsApp für Einsteiger:innen</a:t>
            </a:r>
          </a:p>
        </p:txBody>
      </p:sp>
    </p:spTree>
    <p:extLst>
      <p:ext uri="{BB962C8B-B14F-4D97-AF65-F5344CB8AC3E}">
        <p14:creationId xmlns:p14="http://schemas.microsoft.com/office/powerpoint/2010/main" val="343224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Auf meinem Smartphone</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p:txBody>
          <a:bodyPr/>
          <a:lstStyle/>
          <a:p>
            <a:pPr marL="179388" indent="-179388">
              <a:buClr>
                <a:schemeClr val="accent6"/>
              </a:buClr>
              <a:buFont typeface="Arial" panose="020B0604020202020204" pitchFamily="34" charset="0"/>
              <a:buChar char="•"/>
            </a:pPr>
            <a:r>
              <a:rPr lang="de-AT" dirty="0"/>
              <a:t>Download </a:t>
            </a:r>
          </a:p>
          <a:p>
            <a:pPr marL="358775" lvl="1" indent="-177800"/>
            <a:r>
              <a:rPr lang="de-AT" dirty="0"/>
              <a:t>Play Store (Android)</a:t>
            </a:r>
          </a:p>
          <a:p>
            <a:pPr marL="358775" lvl="1" indent="-177800"/>
            <a:r>
              <a:rPr lang="de-AT" dirty="0"/>
              <a:t>App Store (iPhone)</a:t>
            </a:r>
          </a:p>
          <a:p>
            <a:pPr marL="179388" indent="-179388">
              <a:buClr>
                <a:schemeClr val="accent6"/>
              </a:buClr>
              <a:buFont typeface="Arial" panose="020B0604020202020204" pitchFamily="34" charset="0"/>
              <a:buChar char="•"/>
            </a:pPr>
            <a:r>
              <a:rPr lang="de-AT" dirty="0">
                <a:hlinkClick r:id="rId2"/>
              </a:rPr>
              <a:t>Installation</a:t>
            </a:r>
            <a:endParaRPr lang="de-AT" dirty="0"/>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6245663" y="4184746"/>
            <a:ext cx="869638" cy="153888"/>
          </a:xfrm>
        </p:spPr>
        <p:txBody>
          <a:bodyPr/>
          <a:lstStyle/>
          <a:p>
            <a:r>
              <a:rPr lang="de-AT" dirty="0"/>
              <a:t>Quelle: Pixabay</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10</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pic>
        <p:nvPicPr>
          <p:cNvPr id="13" name="Grafik 12">
            <a:extLst>
              <a:ext uri="{FF2B5EF4-FFF2-40B4-BE49-F238E27FC236}">
                <a16:creationId xmlns:a16="http://schemas.microsoft.com/office/drawing/2014/main" id="{0FC30FA3-91DA-49BE-832A-731447D95A1F}"/>
              </a:ext>
            </a:extLst>
          </p:cNvPr>
          <p:cNvPicPr>
            <a:picLocks noChangeAspect="1"/>
          </p:cNvPicPr>
          <p:nvPr/>
        </p:nvPicPr>
        <p:blipFill>
          <a:blip r:embed="rId3"/>
          <a:stretch>
            <a:fillRect/>
          </a:stretch>
        </p:blipFill>
        <p:spPr>
          <a:xfrm>
            <a:off x="4989374" y="780631"/>
            <a:ext cx="3382217" cy="3382217"/>
          </a:xfrm>
          <a:prstGeom prst="rect">
            <a:avLst/>
          </a:prstGeom>
        </p:spPr>
      </p:pic>
    </p:spTree>
    <p:extLst>
      <p:ext uri="{BB962C8B-B14F-4D97-AF65-F5344CB8AC3E}">
        <p14:creationId xmlns:p14="http://schemas.microsoft.com/office/powerpoint/2010/main" val="618169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pieren 10">
            <a:extLst>
              <a:ext uri="{FF2B5EF4-FFF2-40B4-BE49-F238E27FC236}">
                <a16:creationId xmlns:a16="http://schemas.microsoft.com/office/drawing/2014/main" id="{D2F6140C-5192-40C3-AB6B-52942D2F128B}"/>
              </a:ext>
            </a:extLst>
          </p:cNvPr>
          <p:cNvGrpSpPr/>
          <p:nvPr/>
        </p:nvGrpSpPr>
        <p:grpSpPr>
          <a:xfrm>
            <a:off x="5651545" y="649929"/>
            <a:ext cx="2850383" cy="4029997"/>
            <a:chOff x="5553748" y="678424"/>
            <a:chExt cx="2850383" cy="4029997"/>
          </a:xfrm>
        </p:grpSpPr>
        <p:pic>
          <p:nvPicPr>
            <p:cNvPr id="8" name="Grafik 7" descr="Ein Bild, das Text, Monitor, Screenshot enthält.&#10;&#10;Automatisch generierte Beschreibung">
              <a:extLst>
                <a:ext uri="{FF2B5EF4-FFF2-40B4-BE49-F238E27FC236}">
                  <a16:creationId xmlns:a16="http://schemas.microsoft.com/office/drawing/2014/main" id="{63A37A12-E68F-47AE-84E4-DD8400011626}"/>
                </a:ext>
              </a:extLst>
            </p:cNvPr>
            <p:cNvPicPr>
              <a:picLocks noChangeAspect="1"/>
            </p:cNvPicPr>
            <p:nvPr/>
          </p:nvPicPr>
          <p:blipFill>
            <a:blip r:embed="rId2"/>
            <a:stretch>
              <a:fillRect/>
            </a:stretch>
          </p:blipFill>
          <p:spPr>
            <a:xfrm>
              <a:off x="5553748" y="678424"/>
              <a:ext cx="2850383" cy="4029997"/>
            </a:xfrm>
            <a:prstGeom prst="rect">
              <a:avLst/>
            </a:prstGeom>
          </p:spPr>
        </p:pic>
        <p:pic>
          <p:nvPicPr>
            <p:cNvPr id="10" name="Grafik 9">
              <a:extLst>
                <a:ext uri="{FF2B5EF4-FFF2-40B4-BE49-F238E27FC236}">
                  <a16:creationId xmlns:a16="http://schemas.microsoft.com/office/drawing/2014/main" id="{2F95C5ED-FD2C-455E-AAD8-F72BB838823D}"/>
                </a:ext>
              </a:extLst>
            </p:cNvPr>
            <p:cNvPicPr>
              <a:picLocks noChangeAspect="1"/>
            </p:cNvPicPr>
            <p:nvPr/>
          </p:nvPicPr>
          <p:blipFill rotWithShape="1">
            <a:blip r:embed="rId3"/>
            <a:srcRect t="7093"/>
            <a:stretch/>
          </p:blipFill>
          <p:spPr>
            <a:xfrm>
              <a:off x="6161206" y="1363037"/>
              <a:ext cx="1635465" cy="2796008"/>
            </a:xfrm>
            <a:prstGeom prst="rect">
              <a:avLst/>
            </a:prstGeom>
          </p:spPr>
        </p:pic>
      </p:grpSp>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Auf meinem Smartphone</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4585307" cy="2736000"/>
          </a:xfrm>
        </p:spPr>
        <p:txBody>
          <a:bodyPr>
            <a:normAutofit/>
          </a:bodyPr>
          <a:lstStyle/>
          <a:p>
            <a:pPr marL="179388" indent="-179388">
              <a:buClr>
                <a:schemeClr val="accent6"/>
              </a:buClr>
              <a:buFont typeface="Arial" panose="020B0604020202020204" pitchFamily="34" charset="0"/>
              <a:buChar char="•"/>
            </a:pPr>
            <a:r>
              <a:rPr lang="de-AT" sz="2400" dirty="0">
                <a:hlinkClick r:id="rId4"/>
              </a:rPr>
              <a:t>Anmeldung</a:t>
            </a:r>
            <a:r>
              <a:rPr lang="de-AT" sz="2400" dirty="0"/>
              <a:t> über Handynummer (Verifizierung – SMS)</a:t>
            </a:r>
          </a:p>
          <a:p>
            <a:pPr marL="179388" indent="-179388">
              <a:buClr>
                <a:schemeClr val="accent6"/>
              </a:buClr>
              <a:buFont typeface="Arial" panose="020B0604020202020204" pitchFamily="34" charset="0"/>
              <a:buChar char="•"/>
            </a:pPr>
            <a:r>
              <a:rPr lang="de-AT" sz="2400" dirty="0"/>
              <a:t>Zugriff auf Kontakte, Fotos, Medien, Dateien und SMS erlauben</a:t>
            </a:r>
          </a:p>
          <a:p>
            <a:pPr marL="179388" indent="-179388">
              <a:buClr>
                <a:schemeClr val="accent6"/>
              </a:buClr>
              <a:buFont typeface="Arial" panose="020B0604020202020204" pitchFamily="34" charset="0"/>
              <a:buChar char="•"/>
            </a:pPr>
            <a:r>
              <a:rPr lang="de-AT" sz="2400" dirty="0"/>
              <a:t>Profil-Info (Name) eingeben</a:t>
            </a:r>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6674914" y="4571963"/>
            <a:ext cx="803641" cy="215926"/>
          </a:xfrm>
        </p:spPr>
        <p:txBody>
          <a:bodyPr/>
          <a:lstStyle/>
          <a:p>
            <a:r>
              <a:rPr lang="de-AT" dirty="0"/>
              <a:t>Quelle: Pixabay</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11</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Tree>
    <p:extLst>
      <p:ext uri="{BB962C8B-B14F-4D97-AF65-F5344CB8AC3E}">
        <p14:creationId xmlns:p14="http://schemas.microsoft.com/office/powerpoint/2010/main" val="177214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Hauptfunktionen im Überblick (Android &amp; iOS)</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12</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21" name="Textplatzhalter 4">
            <a:extLst>
              <a:ext uri="{FF2B5EF4-FFF2-40B4-BE49-F238E27FC236}">
                <a16:creationId xmlns:a16="http://schemas.microsoft.com/office/drawing/2014/main" id="{6D77FE23-7AA5-4376-AC55-BD155ED5F565}"/>
              </a:ext>
            </a:extLst>
          </p:cNvPr>
          <p:cNvSpPr txBox="1">
            <a:spLocks/>
          </p:cNvSpPr>
          <p:nvPr/>
        </p:nvSpPr>
        <p:spPr>
          <a:xfrm>
            <a:off x="1090342" y="4116784"/>
            <a:ext cx="2841134" cy="153888"/>
          </a:xfrm>
          <a:prstGeom prst="rect">
            <a:avLst/>
          </a:prstGeom>
        </p:spPr>
        <p:txBody>
          <a:bodyPr vert="horz" wrap="square" lIns="0" tIns="0" rIns="0" bIns="0" numCol="1" spcCol="576000" rtlCol="0">
            <a:spAutoFit/>
          </a:bodyPr>
          <a:lstStyle>
            <a:lvl1pPr marL="0" indent="0" algn="l" defTabSz="685800" rtl="0" eaLnBrk="1" latinLnBrk="0" hangingPunct="1">
              <a:lnSpc>
                <a:spcPct val="100000"/>
              </a:lnSpc>
              <a:spcBef>
                <a:spcPts val="0"/>
              </a:spcBef>
              <a:spcAft>
                <a:spcPts val="600"/>
              </a:spcAft>
              <a:buFontTx/>
              <a:buNone/>
              <a:defRPr sz="1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t>Android</a:t>
            </a:r>
          </a:p>
        </p:txBody>
      </p:sp>
      <p:grpSp>
        <p:nvGrpSpPr>
          <p:cNvPr id="13" name="Gruppieren 12">
            <a:extLst>
              <a:ext uri="{FF2B5EF4-FFF2-40B4-BE49-F238E27FC236}">
                <a16:creationId xmlns:a16="http://schemas.microsoft.com/office/drawing/2014/main" id="{F0D117C3-A514-9742-8D1C-3014583619A3}"/>
              </a:ext>
            </a:extLst>
          </p:cNvPr>
          <p:cNvGrpSpPr/>
          <p:nvPr/>
        </p:nvGrpSpPr>
        <p:grpSpPr>
          <a:xfrm>
            <a:off x="8197061" y="1687962"/>
            <a:ext cx="946939" cy="938709"/>
            <a:chOff x="8197061" y="1687962"/>
            <a:chExt cx="946939" cy="938709"/>
          </a:xfrm>
        </p:grpSpPr>
        <p:pic>
          <p:nvPicPr>
            <p:cNvPr id="29" name="Grafik 28">
              <a:extLst>
                <a:ext uri="{FF2B5EF4-FFF2-40B4-BE49-F238E27FC236}">
                  <a16:creationId xmlns:a16="http://schemas.microsoft.com/office/drawing/2014/main" id="{09E9EED3-A9EE-431F-A55A-8E90D6F5ACDA}"/>
                </a:ext>
              </a:extLst>
            </p:cNvPr>
            <p:cNvPicPr>
              <a:picLocks noChangeAspect="1"/>
            </p:cNvPicPr>
            <p:nvPr/>
          </p:nvPicPr>
          <p:blipFill rotWithShape="1">
            <a:blip r:embed="rId2"/>
            <a:srcRect l="64760"/>
            <a:stretch/>
          </p:blipFill>
          <p:spPr>
            <a:xfrm>
              <a:off x="8197061" y="1687962"/>
              <a:ext cx="946939" cy="694092"/>
            </a:xfrm>
            <a:prstGeom prst="rect">
              <a:avLst/>
            </a:prstGeom>
          </p:spPr>
        </p:pic>
        <p:sp>
          <p:nvSpPr>
            <p:cNvPr id="9" name="Textplatzhalter 4">
              <a:extLst>
                <a:ext uri="{FF2B5EF4-FFF2-40B4-BE49-F238E27FC236}">
                  <a16:creationId xmlns:a16="http://schemas.microsoft.com/office/drawing/2014/main" id="{F8FF7A07-80F4-D377-E2E3-7EED9F0848DB}"/>
                </a:ext>
              </a:extLst>
            </p:cNvPr>
            <p:cNvSpPr txBox="1">
              <a:spLocks/>
            </p:cNvSpPr>
            <p:nvPr/>
          </p:nvSpPr>
          <p:spPr>
            <a:xfrm>
              <a:off x="8197061" y="2472783"/>
              <a:ext cx="946939" cy="153888"/>
            </a:xfrm>
            <a:prstGeom prst="rect">
              <a:avLst/>
            </a:prstGeom>
          </p:spPr>
          <p:txBody>
            <a:bodyPr vert="horz" wrap="square" lIns="0" tIns="0" rIns="0" bIns="0" numCol="1" spcCol="576000" rtlCol="0">
              <a:spAutoFit/>
            </a:bodyPr>
            <a:lstStyle>
              <a:lvl1pPr marL="0" indent="0" algn="l" defTabSz="685800" rtl="0" eaLnBrk="1" latinLnBrk="0" hangingPunct="1">
                <a:lnSpc>
                  <a:spcPct val="100000"/>
                </a:lnSpc>
                <a:spcBef>
                  <a:spcPts val="0"/>
                </a:spcBef>
                <a:spcAft>
                  <a:spcPts val="600"/>
                </a:spcAft>
                <a:buFontTx/>
                <a:buNone/>
                <a:defRPr sz="1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t>iOS</a:t>
              </a:r>
            </a:p>
          </p:txBody>
        </p:sp>
      </p:grpSp>
      <p:grpSp>
        <p:nvGrpSpPr>
          <p:cNvPr id="3" name="Gruppieren 2">
            <a:extLst>
              <a:ext uri="{FF2B5EF4-FFF2-40B4-BE49-F238E27FC236}">
                <a16:creationId xmlns:a16="http://schemas.microsoft.com/office/drawing/2014/main" id="{9820A510-0951-B270-109F-555E86B8FF7D}"/>
              </a:ext>
            </a:extLst>
          </p:cNvPr>
          <p:cNvGrpSpPr/>
          <p:nvPr/>
        </p:nvGrpSpPr>
        <p:grpSpPr>
          <a:xfrm>
            <a:off x="-1" y="1720042"/>
            <a:ext cx="910147" cy="910691"/>
            <a:chOff x="-1" y="1720042"/>
            <a:chExt cx="910147" cy="910691"/>
          </a:xfrm>
        </p:grpSpPr>
        <p:pic>
          <p:nvPicPr>
            <p:cNvPr id="30" name="Grafik 29">
              <a:extLst>
                <a:ext uri="{FF2B5EF4-FFF2-40B4-BE49-F238E27FC236}">
                  <a16:creationId xmlns:a16="http://schemas.microsoft.com/office/drawing/2014/main" id="{41A2BFEA-1B9A-471A-9EDE-D03F9D064140}"/>
                </a:ext>
              </a:extLst>
            </p:cNvPr>
            <p:cNvPicPr>
              <a:picLocks noChangeAspect="1"/>
            </p:cNvPicPr>
            <p:nvPr/>
          </p:nvPicPr>
          <p:blipFill rotWithShape="1">
            <a:blip r:embed="rId2"/>
            <a:srcRect l="4184" r="61808"/>
            <a:stretch/>
          </p:blipFill>
          <p:spPr>
            <a:xfrm>
              <a:off x="0" y="1720042"/>
              <a:ext cx="910146" cy="691300"/>
            </a:xfrm>
            <a:prstGeom prst="rect">
              <a:avLst/>
            </a:prstGeom>
          </p:spPr>
        </p:pic>
        <p:sp>
          <p:nvSpPr>
            <p:cNvPr id="12" name="Textplatzhalter 4">
              <a:extLst>
                <a:ext uri="{FF2B5EF4-FFF2-40B4-BE49-F238E27FC236}">
                  <a16:creationId xmlns:a16="http://schemas.microsoft.com/office/drawing/2014/main" id="{3063A9EA-A157-8E2E-0B8A-E245609A7778}"/>
                </a:ext>
              </a:extLst>
            </p:cNvPr>
            <p:cNvSpPr txBox="1">
              <a:spLocks/>
            </p:cNvSpPr>
            <p:nvPr/>
          </p:nvSpPr>
          <p:spPr>
            <a:xfrm>
              <a:off x="-1" y="2476845"/>
              <a:ext cx="910147" cy="153888"/>
            </a:xfrm>
            <a:prstGeom prst="rect">
              <a:avLst/>
            </a:prstGeom>
          </p:spPr>
          <p:txBody>
            <a:bodyPr vert="horz" wrap="square" lIns="0" tIns="0" rIns="0" bIns="0" numCol="1" spcCol="576000" rtlCol="0">
              <a:spAutoFit/>
            </a:bodyPr>
            <a:lstStyle>
              <a:lvl1pPr marL="0" indent="0" algn="l" defTabSz="685800" rtl="0" eaLnBrk="1" latinLnBrk="0" hangingPunct="1">
                <a:lnSpc>
                  <a:spcPct val="100000"/>
                </a:lnSpc>
                <a:spcBef>
                  <a:spcPts val="0"/>
                </a:spcBef>
                <a:spcAft>
                  <a:spcPts val="600"/>
                </a:spcAft>
                <a:buFontTx/>
                <a:buNone/>
                <a:defRPr sz="1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t>Android</a:t>
              </a:r>
            </a:p>
          </p:txBody>
        </p:sp>
      </p:grpSp>
      <p:grpSp>
        <p:nvGrpSpPr>
          <p:cNvPr id="5" name="Gruppieren 4">
            <a:extLst>
              <a:ext uri="{FF2B5EF4-FFF2-40B4-BE49-F238E27FC236}">
                <a16:creationId xmlns:a16="http://schemas.microsoft.com/office/drawing/2014/main" id="{0EA9FF2A-1533-95A0-BBB3-517BB43A6B2E}"/>
              </a:ext>
            </a:extLst>
          </p:cNvPr>
          <p:cNvGrpSpPr/>
          <p:nvPr/>
        </p:nvGrpSpPr>
        <p:grpSpPr>
          <a:xfrm>
            <a:off x="1055089" y="1720996"/>
            <a:ext cx="2905200" cy="2873560"/>
            <a:chOff x="1055089" y="1720996"/>
            <a:chExt cx="2905200" cy="2873560"/>
          </a:xfrm>
        </p:grpSpPr>
        <p:sp>
          <p:nvSpPr>
            <p:cNvPr id="31" name="Rechteck 30">
              <a:extLst>
                <a:ext uri="{FF2B5EF4-FFF2-40B4-BE49-F238E27FC236}">
                  <a16:creationId xmlns:a16="http://schemas.microsoft.com/office/drawing/2014/main" id="{793E5F36-40AB-4C91-BCE6-6FB67D9FCB7A}"/>
                </a:ext>
              </a:extLst>
            </p:cNvPr>
            <p:cNvSpPr/>
            <p:nvPr/>
          </p:nvSpPr>
          <p:spPr>
            <a:xfrm>
              <a:off x="1055089" y="1720996"/>
              <a:ext cx="2905200" cy="287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1" name="Grafik 10">
              <a:extLst>
                <a:ext uri="{FF2B5EF4-FFF2-40B4-BE49-F238E27FC236}">
                  <a16:creationId xmlns:a16="http://schemas.microsoft.com/office/drawing/2014/main" id="{D95B2878-F110-A288-D28F-70B4F1AE847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065226" y="4096953"/>
              <a:ext cx="2883600" cy="490862"/>
            </a:xfrm>
            <a:prstGeom prst="rect">
              <a:avLst/>
            </a:prstGeom>
            <a:ln>
              <a:solidFill>
                <a:schemeClr val="accent1"/>
              </a:solidFill>
            </a:ln>
          </p:spPr>
        </p:pic>
        <p:pic>
          <p:nvPicPr>
            <p:cNvPr id="4" name="Grafik 3">
              <a:extLst>
                <a:ext uri="{FF2B5EF4-FFF2-40B4-BE49-F238E27FC236}">
                  <a16:creationId xmlns:a16="http://schemas.microsoft.com/office/drawing/2014/main" id="{237A1097-3ABF-8790-2DA8-1FCB122A15A9}"/>
                </a:ext>
              </a:extLst>
            </p:cNvPr>
            <p:cNvPicPr>
              <a:picLocks noChangeAspect="1"/>
            </p:cNvPicPr>
            <p:nvPr/>
          </p:nvPicPr>
          <p:blipFill>
            <a:blip r:embed="rId5"/>
            <a:stretch>
              <a:fillRect/>
            </a:stretch>
          </p:blipFill>
          <p:spPr>
            <a:xfrm>
              <a:off x="1065225" y="1725446"/>
              <a:ext cx="2895063" cy="619124"/>
            </a:xfrm>
            <a:prstGeom prst="rect">
              <a:avLst/>
            </a:prstGeom>
          </p:spPr>
        </p:pic>
      </p:grpSp>
      <p:grpSp>
        <p:nvGrpSpPr>
          <p:cNvPr id="10" name="Gruppieren 9">
            <a:extLst>
              <a:ext uri="{FF2B5EF4-FFF2-40B4-BE49-F238E27FC236}">
                <a16:creationId xmlns:a16="http://schemas.microsoft.com/office/drawing/2014/main" id="{77E343A4-C8D2-AC84-948B-65D09E3BB5E0}"/>
              </a:ext>
            </a:extLst>
          </p:cNvPr>
          <p:cNvGrpSpPr/>
          <p:nvPr/>
        </p:nvGrpSpPr>
        <p:grpSpPr>
          <a:xfrm>
            <a:off x="5172294" y="1720563"/>
            <a:ext cx="2905200" cy="2870896"/>
            <a:chOff x="5172294" y="1720563"/>
            <a:chExt cx="2905200" cy="2870896"/>
          </a:xfrm>
        </p:grpSpPr>
        <p:sp>
          <p:nvSpPr>
            <p:cNvPr id="32" name="Rechteck 31">
              <a:extLst>
                <a:ext uri="{FF2B5EF4-FFF2-40B4-BE49-F238E27FC236}">
                  <a16:creationId xmlns:a16="http://schemas.microsoft.com/office/drawing/2014/main" id="{860412CC-AF0B-4699-AA03-01008367F78B}"/>
                </a:ext>
              </a:extLst>
            </p:cNvPr>
            <p:cNvSpPr/>
            <p:nvPr/>
          </p:nvSpPr>
          <p:spPr>
            <a:xfrm>
              <a:off x="5172294" y="1720563"/>
              <a:ext cx="2905200" cy="2870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a:extLst>
                <a:ext uri="{FF2B5EF4-FFF2-40B4-BE49-F238E27FC236}">
                  <a16:creationId xmlns:a16="http://schemas.microsoft.com/office/drawing/2014/main" id="{7B24F55F-CC78-1C7C-E0CB-C6E9A93F60B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5183713" y="4096953"/>
              <a:ext cx="2883491" cy="486210"/>
            </a:xfrm>
            <a:prstGeom prst="rect">
              <a:avLst/>
            </a:prstGeom>
            <a:ln>
              <a:solidFill>
                <a:schemeClr val="accent1"/>
              </a:solidFill>
            </a:ln>
          </p:spPr>
        </p:pic>
        <p:pic>
          <p:nvPicPr>
            <p:cNvPr id="17" name="Grafik 16">
              <a:extLst>
                <a:ext uri="{FF2B5EF4-FFF2-40B4-BE49-F238E27FC236}">
                  <a16:creationId xmlns:a16="http://schemas.microsoft.com/office/drawing/2014/main" id="{B5286C2C-28BC-D1CD-7FAC-1D8B46A35ED5}"/>
                </a:ext>
              </a:extLst>
            </p:cNvPr>
            <p:cNvPicPr>
              <a:picLocks noChangeAspect="1"/>
            </p:cNvPicPr>
            <p:nvPr/>
          </p:nvPicPr>
          <p:blipFill>
            <a:blip r:embed="rId8"/>
            <a:stretch>
              <a:fillRect/>
            </a:stretch>
          </p:blipFill>
          <p:spPr>
            <a:xfrm>
              <a:off x="5183713" y="1725446"/>
              <a:ext cx="2867425" cy="685896"/>
            </a:xfrm>
            <a:prstGeom prst="rect">
              <a:avLst/>
            </a:prstGeom>
          </p:spPr>
        </p:pic>
      </p:grpSp>
    </p:spTree>
    <p:extLst>
      <p:ext uri="{BB962C8B-B14F-4D97-AF65-F5344CB8AC3E}">
        <p14:creationId xmlns:p14="http://schemas.microsoft.com/office/powerpoint/2010/main" val="297870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pieren 82">
            <a:extLst>
              <a:ext uri="{FF2B5EF4-FFF2-40B4-BE49-F238E27FC236}">
                <a16:creationId xmlns:a16="http://schemas.microsoft.com/office/drawing/2014/main" id="{C9770746-0818-1AC4-EB73-AD045EAD30AF}"/>
              </a:ext>
            </a:extLst>
          </p:cNvPr>
          <p:cNvGrpSpPr/>
          <p:nvPr/>
        </p:nvGrpSpPr>
        <p:grpSpPr>
          <a:xfrm>
            <a:off x="431935" y="0"/>
            <a:ext cx="2314575" cy="5143500"/>
            <a:chOff x="431935" y="0"/>
            <a:chExt cx="2314575" cy="5143500"/>
          </a:xfrm>
        </p:grpSpPr>
        <p:grpSp>
          <p:nvGrpSpPr>
            <p:cNvPr id="81" name="Gruppieren 80">
              <a:extLst>
                <a:ext uri="{FF2B5EF4-FFF2-40B4-BE49-F238E27FC236}">
                  <a16:creationId xmlns:a16="http://schemas.microsoft.com/office/drawing/2014/main" id="{2DC90C4A-8685-4248-27AB-EE2D331FD6D5}"/>
                </a:ext>
              </a:extLst>
            </p:cNvPr>
            <p:cNvGrpSpPr/>
            <p:nvPr/>
          </p:nvGrpSpPr>
          <p:grpSpPr>
            <a:xfrm>
              <a:off x="431935" y="0"/>
              <a:ext cx="2314575" cy="5143500"/>
              <a:chOff x="431935" y="0"/>
              <a:chExt cx="2314575" cy="5143500"/>
            </a:xfrm>
          </p:grpSpPr>
          <p:grpSp>
            <p:nvGrpSpPr>
              <p:cNvPr id="79" name="Gruppieren 78">
                <a:extLst>
                  <a:ext uri="{FF2B5EF4-FFF2-40B4-BE49-F238E27FC236}">
                    <a16:creationId xmlns:a16="http://schemas.microsoft.com/office/drawing/2014/main" id="{C8B85D1D-ED52-09FD-C5C3-7A09275FC187}"/>
                  </a:ext>
                </a:extLst>
              </p:cNvPr>
              <p:cNvGrpSpPr/>
              <p:nvPr/>
            </p:nvGrpSpPr>
            <p:grpSpPr>
              <a:xfrm>
                <a:off x="431935" y="0"/>
                <a:ext cx="2314575" cy="5143500"/>
                <a:chOff x="431935" y="0"/>
                <a:chExt cx="2314575" cy="5143500"/>
              </a:xfrm>
            </p:grpSpPr>
            <p:grpSp>
              <p:nvGrpSpPr>
                <p:cNvPr id="77" name="Gruppieren 76">
                  <a:extLst>
                    <a:ext uri="{FF2B5EF4-FFF2-40B4-BE49-F238E27FC236}">
                      <a16:creationId xmlns:a16="http://schemas.microsoft.com/office/drawing/2014/main" id="{08209EC6-6EFA-D77C-CCA4-A8CF1BF35629}"/>
                    </a:ext>
                  </a:extLst>
                </p:cNvPr>
                <p:cNvGrpSpPr/>
                <p:nvPr/>
              </p:nvGrpSpPr>
              <p:grpSpPr>
                <a:xfrm>
                  <a:off x="431935" y="0"/>
                  <a:ext cx="2314575" cy="5143500"/>
                  <a:chOff x="431935" y="0"/>
                  <a:chExt cx="2314575" cy="5143500"/>
                </a:xfrm>
              </p:grpSpPr>
              <p:grpSp>
                <p:nvGrpSpPr>
                  <p:cNvPr id="75" name="Gruppieren 74">
                    <a:extLst>
                      <a:ext uri="{FF2B5EF4-FFF2-40B4-BE49-F238E27FC236}">
                        <a16:creationId xmlns:a16="http://schemas.microsoft.com/office/drawing/2014/main" id="{77353712-CD02-FD03-4027-336D14A7A9B4}"/>
                      </a:ext>
                    </a:extLst>
                  </p:cNvPr>
                  <p:cNvGrpSpPr/>
                  <p:nvPr/>
                </p:nvGrpSpPr>
                <p:grpSpPr>
                  <a:xfrm>
                    <a:off x="431935" y="0"/>
                    <a:ext cx="2314575" cy="5143500"/>
                    <a:chOff x="282564" y="0"/>
                    <a:chExt cx="2314575" cy="5143500"/>
                  </a:xfrm>
                </p:grpSpPr>
                <p:pic>
                  <p:nvPicPr>
                    <p:cNvPr id="29" name="Grafik 28" descr="Ein Bild, das Text, Screenshot, Webseite, Website enthält.&#10;&#10;Automatisch generierte Beschreibung">
                      <a:extLst>
                        <a:ext uri="{FF2B5EF4-FFF2-40B4-BE49-F238E27FC236}">
                          <a16:creationId xmlns:a16="http://schemas.microsoft.com/office/drawing/2014/main" id="{E4A884C3-52E3-0E89-422F-E7398EB6DB35}"/>
                        </a:ext>
                      </a:extLst>
                    </p:cNvPr>
                    <p:cNvPicPr>
                      <a:picLocks noChangeAspect="1"/>
                    </p:cNvPicPr>
                    <p:nvPr/>
                  </p:nvPicPr>
                  <p:blipFill>
                    <a:blip r:embed="rId3"/>
                    <a:stretch>
                      <a:fillRect/>
                    </a:stretch>
                  </p:blipFill>
                  <p:spPr>
                    <a:xfrm>
                      <a:off x="282564" y="0"/>
                      <a:ext cx="2314575" cy="5143500"/>
                    </a:xfrm>
                    <a:prstGeom prst="rect">
                      <a:avLst/>
                    </a:prstGeom>
                    <a:ln>
                      <a:solidFill>
                        <a:schemeClr val="accent1"/>
                      </a:solidFill>
                    </a:ln>
                  </p:spPr>
                </p:pic>
                <p:sp>
                  <p:nvSpPr>
                    <p:cNvPr id="30" name="Ellipse 29">
                      <a:extLst>
                        <a:ext uri="{FF2B5EF4-FFF2-40B4-BE49-F238E27FC236}">
                          <a16:creationId xmlns:a16="http://schemas.microsoft.com/office/drawing/2014/main" id="{2C1AF6FA-7E33-2774-24E7-8274D3B4E6D2}"/>
                        </a:ext>
                      </a:extLst>
                    </p:cNvPr>
                    <p:cNvSpPr/>
                    <p:nvPr/>
                  </p:nvSpPr>
                  <p:spPr>
                    <a:xfrm>
                      <a:off x="349235" y="1487741"/>
                      <a:ext cx="266400" cy="26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44" name="Rechteck 43">
                      <a:extLst>
                        <a:ext uri="{FF2B5EF4-FFF2-40B4-BE49-F238E27FC236}">
                          <a16:creationId xmlns:a16="http://schemas.microsoft.com/office/drawing/2014/main" id="{4363A8C3-79E0-0583-5AD4-8518C7AB47AD}"/>
                        </a:ext>
                      </a:extLst>
                    </p:cNvPr>
                    <p:cNvSpPr/>
                    <p:nvPr/>
                  </p:nvSpPr>
                  <p:spPr>
                    <a:xfrm>
                      <a:off x="944333" y="1490917"/>
                      <a:ext cx="842564"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6" name="Rechteck 45">
                      <a:extLst>
                        <a:ext uri="{FF2B5EF4-FFF2-40B4-BE49-F238E27FC236}">
                          <a16:creationId xmlns:a16="http://schemas.microsoft.com/office/drawing/2014/main" id="{7AFE427D-C23E-88AD-7C64-5F04F5077241}"/>
                        </a:ext>
                      </a:extLst>
                    </p:cNvPr>
                    <p:cNvSpPr/>
                    <p:nvPr/>
                  </p:nvSpPr>
                  <p:spPr>
                    <a:xfrm>
                      <a:off x="1069170" y="3215779"/>
                      <a:ext cx="341541"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7" name="Rechteck 46">
                      <a:extLst>
                        <a:ext uri="{FF2B5EF4-FFF2-40B4-BE49-F238E27FC236}">
                          <a16:creationId xmlns:a16="http://schemas.microsoft.com/office/drawing/2014/main" id="{C694A433-E9BC-8A31-3A83-54CCC833A6D4}"/>
                        </a:ext>
                      </a:extLst>
                    </p:cNvPr>
                    <p:cNvSpPr/>
                    <p:nvPr/>
                  </p:nvSpPr>
                  <p:spPr>
                    <a:xfrm>
                      <a:off x="921171" y="3630479"/>
                      <a:ext cx="489540" cy="129600"/>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0" name="Rechteck 49">
                      <a:extLst>
                        <a:ext uri="{FF2B5EF4-FFF2-40B4-BE49-F238E27FC236}">
                          <a16:creationId xmlns:a16="http://schemas.microsoft.com/office/drawing/2014/main" id="{90F8B8B3-745B-2A38-9D58-3222A5ED1CE9}"/>
                        </a:ext>
                      </a:extLst>
                    </p:cNvPr>
                    <p:cNvSpPr/>
                    <p:nvPr/>
                  </p:nvSpPr>
                  <p:spPr>
                    <a:xfrm>
                      <a:off x="602955" y="1912999"/>
                      <a:ext cx="954912" cy="118831"/>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Daniela</a:t>
                      </a:r>
                    </a:p>
                  </p:txBody>
                </p:sp>
                <p:sp>
                  <p:nvSpPr>
                    <p:cNvPr id="53" name="Ellipse 52">
                      <a:extLst>
                        <a:ext uri="{FF2B5EF4-FFF2-40B4-BE49-F238E27FC236}">
                          <a16:creationId xmlns:a16="http://schemas.microsoft.com/office/drawing/2014/main" id="{D9CEC1E5-0136-D01B-1EAC-C51B0256BE12}"/>
                        </a:ext>
                      </a:extLst>
                    </p:cNvPr>
                    <p:cNvSpPr/>
                    <p:nvPr/>
                  </p:nvSpPr>
                  <p:spPr>
                    <a:xfrm>
                      <a:off x="351670" y="1908423"/>
                      <a:ext cx="266400" cy="26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54" name="Ellipse 53">
                      <a:extLst>
                        <a:ext uri="{FF2B5EF4-FFF2-40B4-BE49-F238E27FC236}">
                          <a16:creationId xmlns:a16="http://schemas.microsoft.com/office/drawing/2014/main" id="{83F0F0D6-423F-B5B6-F88D-F78317447F5C}"/>
                        </a:ext>
                      </a:extLst>
                    </p:cNvPr>
                    <p:cNvSpPr/>
                    <p:nvPr/>
                  </p:nvSpPr>
                  <p:spPr>
                    <a:xfrm>
                      <a:off x="355737" y="2354414"/>
                      <a:ext cx="266400" cy="262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51" name="Rechteck 50">
                      <a:extLst>
                        <a:ext uri="{FF2B5EF4-FFF2-40B4-BE49-F238E27FC236}">
                          <a16:creationId xmlns:a16="http://schemas.microsoft.com/office/drawing/2014/main" id="{81EC1093-2AAC-8FD2-5C92-4C229910229C}"/>
                        </a:ext>
                      </a:extLst>
                    </p:cNvPr>
                    <p:cNvSpPr/>
                    <p:nvPr/>
                  </p:nvSpPr>
                  <p:spPr>
                    <a:xfrm>
                      <a:off x="639054" y="2770697"/>
                      <a:ext cx="954912" cy="129600"/>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Sonja</a:t>
                      </a:r>
                    </a:p>
                  </p:txBody>
                </p:sp>
                <p:sp>
                  <p:nvSpPr>
                    <p:cNvPr id="55" name="Ellipse 54">
                      <a:extLst>
                        <a:ext uri="{FF2B5EF4-FFF2-40B4-BE49-F238E27FC236}">
                          <a16:creationId xmlns:a16="http://schemas.microsoft.com/office/drawing/2014/main" id="{4C69D634-87E8-8D8B-96C1-5DD11695FEF0}"/>
                        </a:ext>
                      </a:extLst>
                    </p:cNvPr>
                    <p:cNvSpPr/>
                    <p:nvPr/>
                  </p:nvSpPr>
                  <p:spPr>
                    <a:xfrm>
                      <a:off x="346686" y="2770698"/>
                      <a:ext cx="270000" cy="27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56" name="Ellipse 55">
                      <a:extLst>
                        <a:ext uri="{FF2B5EF4-FFF2-40B4-BE49-F238E27FC236}">
                          <a16:creationId xmlns:a16="http://schemas.microsoft.com/office/drawing/2014/main" id="{CD887901-E71D-EBC6-B9B8-3FDB005A05F4}"/>
                        </a:ext>
                      </a:extLst>
                    </p:cNvPr>
                    <p:cNvSpPr/>
                    <p:nvPr/>
                  </p:nvSpPr>
                  <p:spPr>
                    <a:xfrm>
                      <a:off x="353701" y="3201126"/>
                      <a:ext cx="270000" cy="27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57" name="Ellipse 56">
                      <a:extLst>
                        <a:ext uri="{FF2B5EF4-FFF2-40B4-BE49-F238E27FC236}">
                          <a16:creationId xmlns:a16="http://schemas.microsoft.com/office/drawing/2014/main" id="{C7CFC5DE-BA7F-9B83-95B8-D9BF1ED37351}"/>
                        </a:ext>
                      </a:extLst>
                    </p:cNvPr>
                    <p:cNvSpPr/>
                    <p:nvPr/>
                  </p:nvSpPr>
                  <p:spPr>
                    <a:xfrm>
                      <a:off x="353459" y="3630822"/>
                      <a:ext cx="262800" cy="262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58" name="Ellipse 57">
                      <a:extLst>
                        <a:ext uri="{FF2B5EF4-FFF2-40B4-BE49-F238E27FC236}">
                          <a16:creationId xmlns:a16="http://schemas.microsoft.com/office/drawing/2014/main" id="{7A0C660C-4AEA-ED1E-D9D8-4C86FBF69C52}"/>
                        </a:ext>
                      </a:extLst>
                    </p:cNvPr>
                    <p:cNvSpPr/>
                    <p:nvPr/>
                  </p:nvSpPr>
                  <p:spPr>
                    <a:xfrm>
                      <a:off x="350821" y="4052832"/>
                      <a:ext cx="266400" cy="26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72" name="Rechteck 71">
                      <a:extLst>
                        <a:ext uri="{FF2B5EF4-FFF2-40B4-BE49-F238E27FC236}">
                          <a16:creationId xmlns:a16="http://schemas.microsoft.com/office/drawing/2014/main" id="{05F5D29F-35F8-74AD-1324-564929740903}"/>
                        </a:ext>
                      </a:extLst>
                    </p:cNvPr>
                    <p:cNvSpPr/>
                    <p:nvPr/>
                  </p:nvSpPr>
                  <p:spPr>
                    <a:xfrm>
                      <a:off x="1239939" y="781038"/>
                      <a:ext cx="1062993" cy="101443"/>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6" name="Rechteck 75">
                    <a:extLst>
                      <a:ext uri="{FF2B5EF4-FFF2-40B4-BE49-F238E27FC236}">
                        <a16:creationId xmlns:a16="http://schemas.microsoft.com/office/drawing/2014/main" id="{ECD33E61-52EC-D409-A451-A27C9BDB6022}"/>
                      </a:ext>
                    </a:extLst>
                  </p:cNvPr>
                  <p:cNvSpPr/>
                  <p:nvPr/>
                </p:nvSpPr>
                <p:spPr>
                  <a:xfrm>
                    <a:off x="1099079" y="2320075"/>
                    <a:ext cx="842564" cy="155176"/>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78" name="Rechteck 77">
                  <a:extLst>
                    <a:ext uri="{FF2B5EF4-FFF2-40B4-BE49-F238E27FC236}">
                      <a16:creationId xmlns:a16="http://schemas.microsoft.com/office/drawing/2014/main" id="{110C6502-48DD-80EE-FED7-34315EA39661}"/>
                    </a:ext>
                  </a:extLst>
                </p:cNvPr>
                <p:cNvSpPr/>
                <p:nvPr/>
              </p:nvSpPr>
              <p:spPr>
                <a:xfrm>
                  <a:off x="1114841" y="4056743"/>
                  <a:ext cx="985040" cy="155176"/>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80" name="Rechteck 79">
                <a:extLst>
                  <a:ext uri="{FF2B5EF4-FFF2-40B4-BE49-F238E27FC236}">
                    <a16:creationId xmlns:a16="http://schemas.microsoft.com/office/drawing/2014/main" id="{30FEC782-3CB7-132D-F19C-ED9A0B49460F}"/>
                  </a:ext>
                </a:extLst>
              </p:cNvPr>
              <p:cNvSpPr/>
              <p:nvPr/>
            </p:nvSpPr>
            <p:spPr>
              <a:xfrm>
                <a:off x="843006" y="1630635"/>
                <a:ext cx="842564"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82" name="Rechteck 81">
              <a:extLst>
                <a:ext uri="{FF2B5EF4-FFF2-40B4-BE49-F238E27FC236}">
                  <a16:creationId xmlns:a16="http://schemas.microsoft.com/office/drawing/2014/main" id="{C45FEE81-7748-5DC1-C800-A0782F1C0EF1}"/>
                </a:ext>
              </a:extLst>
            </p:cNvPr>
            <p:cNvSpPr/>
            <p:nvPr/>
          </p:nvSpPr>
          <p:spPr>
            <a:xfrm>
              <a:off x="1941644" y="636746"/>
              <a:ext cx="467832" cy="99825"/>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Foliennummernplatzhalter 1">
            <a:extLst>
              <a:ext uri="{FF2B5EF4-FFF2-40B4-BE49-F238E27FC236}">
                <a16:creationId xmlns:a16="http://schemas.microsoft.com/office/drawing/2014/main" id="{D0742D64-F06B-4FF8-B95D-A07DFEA2B480}"/>
              </a:ext>
            </a:extLst>
          </p:cNvPr>
          <p:cNvSpPr>
            <a:spLocks noGrp="1"/>
          </p:cNvSpPr>
          <p:nvPr>
            <p:ph type="sldNum" sz="quarter" idx="10"/>
          </p:nvPr>
        </p:nvSpPr>
        <p:spPr/>
        <p:txBody>
          <a:bodyPr/>
          <a:lstStyle/>
          <a:p>
            <a:fld id="{ED76730B-340B-944F-97E7-D9AAB3BD5E3F}" type="slidenum">
              <a:rPr lang="de-DE" smtClean="0"/>
              <a:pPr/>
              <a:t>13</a:t>
            </a:fld>
            <a:endParaRPr lang="de-DE" dirty="0"/>
          </a:p>
        </p:txBody>
      </p:sp>
      <p:sp>
        <p:nvSpPr>
          <p:cNvPr id="5" name="Textplatzhalter 2">
            <a:extLst>
              <a:ext uri="{FF2B5EF4-FFF2-40B4-BE49-F238E27FC236}">
                <a16:creationId xmlns:a16="http://schemas.microsoft.com/office/drawing/2014/main" id="{AAB54AA2-9400-42E1-9FAE-D3768C04B03D}"/>
              </a:ext>
            </a:extLst>
          </p:cNvPr>
          <p:cNvSpPr txBox="1">
            <a:spLocks/>
          </p:cNvSpPr>
          <p:nvPr/>
        </p:nvSpPr>
        <p:spPr>
          <a:xfrm>
            <a:off x="3164194" y="651368"/>
            <a:ext cx="2839993" cy="4050104"/>
          </a:xfrm>
          <a:prstGeom prst="rect">
            <a:avLst/>
          </a:prstGeom>
        </p:spPr>
        <p:txBody>
          <a:bodyPr>
            <a:normAutofit fontScale="92500" lnSpcReduction="10000"/>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58775" indent="-358775">
              <a:buFont typeface="Arial" panose="020B0604020202020204" pitchFamily="34" charset="0"/>
              <a:buChar char="•"/>
              <a:tabLst>
                <a:tab pos="534988" algn="l"/>
              </a:tabLst>
            </a:pPr>
            <a:r>
              <a:rPr lang="de-AT" sz="2400" dirty="0"/>
              <a:t>Hauptfunktionen:</a:t>
            </a:r>
            <a:br>
              <a:rPr lang="de-AT" sz="2400" dirty="0"/>
            </a:br>
            <a:r>
              <a:rPr lang="de-AT" sz="2400" dirty="0"/>
              <a:t>Chats, Aktuelles, Communitys, Anrufe</a:t>
            </a:r>
          </a:p>
          <a:p>
            <a:pPr>
              <a:tabLst>
                <a:tab pos="534988" algn="l"/>
              </a:tabLst>
            </a:pPr>
            <a:endParaRPr lang="de-AT" sz="2400" dirty="0"/>
          </a:p>
          <a:p>
            <a:pPr marL="457200" indent="-457200">
              <a:buFont typeface="Arial" panose="020B0604020202020204" pitchFamily="34" charset="0"/>
              <a:buChar char="•"/>
            </a:pPr>
            <a:r>
              <a:rPr lang="de-AT" sz="2400" dirty="0"/>
              <a:t>Anzeigebereich für Nachrichten</a:t>
            </a:r>
            <a:br>
              <a:rPr lang="de-AT" sz="2400" dirty="0"/>
            </a:br>
            <a:endParaRPr lang="de-AT" sz="2400" dirty="0"/>
          </a:p>
          <a:p>
            <a:pPr marL="457200" indent="-457200">
              <a:buFont typeface="Arial" panose="020B0604020202020204" pitchFamily="34" charset="0"/>
              <a:buChar char="•"/>
            </a:pPr>
            <a:r>
              <a:rPr lang="de-AT" sz="2400" dirty="0"/>
              <a:t>Zugang zu Kontakten</a:t>
            </a:r>
            <a:br>
              <a:rPr lang="de-AT" sz="2400" dirty="0"/>
            </a:br>
            <a:endParaRPr lang="de-AT" sz="2400" dirty="0"/>
          </a:p>
          <a:p>
            <a:pPr marL="457200" indent="-457200">
              <a:buFont typeface="Arial" panose="020B0604020202020204" pitchFamily="34" charset="0"/>
              <a:buChar char="•"/>
            </a:pPr>
            <a:r>
              <a:rPr lang="de-AT" sz="2200" dirty="0"/>
              <a:t>Menü/Einstellungen</a:t>
            </a:r>
          </a:p>
        </p:txBody>
      </p:sp>
      <p:sp>
        <p:nvSpPr>
          <p:cNvPr id="8" name="Rechteck 7">
            <a:extLst>
              <a:ext uri="{FF2B5EF4-FFF2-40B4-BE49-F238E27FC236}">
                <a16:creationId xmlns:a16="http://schemas.microsoft.com/office/drawing/2014/main" id="{C3C8E999-1DD8-4102-8CAD-4CD9147142F9}"/>
              </a:ext>
            </a:extLst>
          </p:cNvPr>
          <p:cNvSpPr/>
          <p:nvPr/>
        </p:nvSpPr>
        <p:spPr>
          <a:xfrm>
            <a:off x="3124200" y="643975"/>
            <a:ext cx="2971800" cy="12286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1EAE7D2F-5070-4DBA-BF0A-E9D7A6A82B12}"/>
              </a:ext>
            </a:extLst>
          </p:cNvPr>
          <p:cNvSpPr/>
          <p:nvPr/>
        </p:nvSpPr>
        <p:spPr>
          <a:xfrm>
            <a:off x="3128894" y="2009335"/>
            <a:ext cx="2969419" cy="761362"/>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4" name="Rechteck 13">
            <a:extLst>
              <a:ext uri="{FF2B5EF4-FFF2-40B4-BE49-F238E27FC236}">
                <a16:creationId xmlns:a16="http://schemas.microsoft.com/office/drawing/2014/main" id="{7FB08706-69F1-4EEC-A800-2CA1B57719DF}"/>
              </a:ext>
            </a:extLst>
          </p:cNvPr>
          <p:cNvSpPr/>
          <p:nvPr/>
        </p:nvSpPr>
        <p:spPr>
          <a:xfrm>
            <a:off x="3128894" y="2907409"/>
            <a:ext cx="2969419" cy="91952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7" name="Rechteck 16">
            <a:extLst>
              <a:ext uri="{FF2B5EF4-FFF2-40B4-BE49-F238E27FC236}">
                <a16:creationId xmlns:a16="http://schemas.microsoft.com/office/drawing/2014/main" id="{C61349C7-36BB-4569-AEFE-22094B8685B0}"/>
              </a:ext>
            </a:extLst>
          </p:cNvPr>
          <p:cNvSpPr/>
          <p:nvPr/>
        </p:nvSpPr>
        <p:spPr>
          <a:xfrm>
            <a:off x="3118962" y="3957303"/>
            <a:ext cx="2974113" cy="4183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9" name="Grafik 18">
            <a:extLst>
              <a:ext uri="{FF2B5EF4-FFF2-40B4-BE49-F238E27FC236}">
                <a16:creationId xmlns:a16="http://schemas.microsoft.com/office/drawing/2014/main" id="{6330F933-BE7A-433F-9B71-1944A7EDC1C7}"/>
              </a:ext>
            </a:extLst>
          </p:cNvPr>
          <p:cNvPicPr>
            <a:picLocks noChangeAspect="1"/>
          </p:cNvPicPr>
          <p:nvPr/>
        </p:nvPicPr>
        <p:blipFill rotWithShape="1">
          <a:blip r:embed="rId4"/>
          <a:srcRect l="64760"/>
          <a:stretch/>
        </p:blipFill>
        <p:spPr>
          <a:xfrm>
            <a:off x="5696752" y="-16175"/>
            <a:ext cx="434548" cy="318517"/>
          </a:xfrm>
          <a:prstGeom prst="rect">
            <a:avLst/>
          </a:prstGeom>
        </p:spPr>
      </p:pic>
      <p:pic>
        <p:nvPicPr>
          <p:cNvPr id="20" name="Grafik 19">
            <a:extLst>
              <a:ext uri="{FF2B5EF4-FFF2-40B4-BE49-F238E27FC236}">
                <a16:creationId xmlns:a16="http://schemas.microsoft.com/office/drawing/2014/main" id="{26C2B8B2-02F3-4A37-BBFF-7152ECC73CF8}"/>
              </a:ext>
            </a:extLst>
          </p:cNvPr>
          <p:cNvPicPr>
            <a:picLocks noChangeAspect="1"/>
          </p:cNvPicPr>
          <p:nvPr/>
        </p:nvPicPr>
        <p:blipFill rotWithShape="1">
          <a:blip r:embed="rId4"/>
          <a:srcRect l="4184" r="61808"/>
          <a:stretch/>
        </p:blipFill>
        <p:spPr>
          <a:xfrm>
            <a:off x="3128894" y="-4857"/>
            <a:ext cx="412956" cy="313660"/>
          </a:xfrm>
          <a:prstGeom prst="rect">
            <a:avLst/>
          </a:prstGeom>
        </p:spPr>
      </p:pic>
      <p:sp>
        <p:nvSpPr>
          <p:cNvPr id="48" name="Rechteck 47">
            <a:extLst>
              <a:ext uri="{FF2B5EF4-FFF2-40B4-BE49-F238E27FC236}">
                <a16:creationId xmlns:a16="http://schemas.microsoft.com/office/drawing/2014/main" id="{CE409BE8-DEA2-4EDC-F5DC-5D1FD5F5C7AD}"/>
              </a:ext>
            </a:extLst>
          </p:cNvPr>
          <p:cNvSpPr/>
          <p:nvPr/>
        </p:nvSpPr>
        <p:spPr>
          <a:xfrm>
            <a:off x="1142696" y="4052831"/>
            <a:ext cx="743182" cy="129599"/>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9" name="Rechteck 48">
            <a:extLst>
              <a:ext uri="{FF2B5EF4-FFF2-40B4-BE49-F238E27FC236}">
                <a16:creationId xmlns:a16="http://schemas.microsoft.com/office/drawing/2014/main" id="{AD7CF37A-5AB5-AB53-A59F-D9234731B4D4}"/>
              </a:ext>
            </a:extLst>
          </p:cNvPr>
          <p:cNvSpPr/>
          <p:nvPr/>
        </p:nvSpPr>
        <p:spPr>
          <a:xfrm>
            <a:off x="801155" y="1630635"/>
            <a:ext cx="341541"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71" name="Gruppieren 70">
            <a:extLst>
              <a:ext uri="{FF2B5EF4-FFF2-40B4-BE49-F238E27FC236}">
                <a16:creationId xmlns:a16="http://schemas.microsoft.com/office/drawing/2014/main" id="{195A4149-5410-8E82-34D3-46FCD078BC29}"/>
              </a:ext>
            </a:extLst>
          </p:cNvPr>
          <p:cNvGrpSpPr/>
          <p:nvPr/>
        </p:nvGrpSpPr>
        <p:grpSpPr>
          <a:xfrm>
            <a:off x="6419111" y="-9067"/>
            <a:ext cx="2375654" cy="5143500"/>
            <a:chOff x="6459175" y="-16175"/>
            <a:chExt cx="2375654" cy="5143500"/>
          </a:xfrm>
        </p:grpSpPr>
        <p:pic>
          <p:nvPicPr>
            <p:cNvPr id="27" name="Grafik 26" descr="Ein Bild, das Text, Screenshot, Webseite, Website enthält.&#10;&#10;Automatisch generierte Beschreibung">
              <a:extLst>
                <a:ext uri="{FF2B5EF4-FFF2-40B4-BE49-F238E27FC236}">
                  <a16:creationId xmlns:a16="http://schemas.microsoft.com/office/drawing/2014/main" id="{A7A3B1D9-1BF7-96B8-6B8C-B97351F0B4E4}"/>
                </a:ext>
              </a:extLst>
            </p:cNvPr>
            <p:cNvPicPr>
              <a:picLocks noChangeAspect="1"/>
            </p:cNvPicPr>
            <p:nvPr/>
          </p:nvPicPr>
          <p:blipFill>
            <a:blip r:embed="rId5"/>
            <a:stretch>
              <a:fillRect/>
            </a:stretch>
          </p:blipFill>
          <p:spPr>
            <a:xfrm>
              <a:off x="6459175" y="-16175"/>
              <a:ext cx="2375654" cy="5143500"/>
            </a:xfrm>
            <a:prstGeom prst="rect">
              <a:avLst/>
            </a:prstGeom>
            <a:ln>
              <a:solidFill>
                <a:schemeClr val="accent1"/>
              </a:solidFill>
            </a:ln>
          </p:spPr>
        </p:pic>
        <p:sp>
          <p:nvSpPr>
            <p:cNvPr id="37" name="Ellipse 36">
              <a:extLst>
                <a:ext uri="{FF2B5EF4-FFF2-40B4-BE49-F238E27FC236}">
                  <a16:creationId xmlns:a16="http://schemas.microsoft.com/office/drawing/2014/main" id="{2209515D-C13D-BDD4-6E93-2A09795D66AA}"/>
                </a:ext>
              </a:extLst>
            </p:cNvPr>
            <p:cNvSpPr/>
            <p:nvPr/>
          </p:nvSpPr>
          <p:spPr>
            <a:xfrm>
              <a:off x="6541368" y="1590447"/>
              <a:ext cx="380978" cy="3748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38" name="Ellipse 37">
              <a:extLst>
                <a:ext uri="{FF2B5EF4-FFF2-40B4-BE49-F238E27FC236}">
                  <a16:creationId xmlns:a16="http://schemas.microsoft.com/office/drawing/2014/main" id="{FCA9EDC1-2BCF-B39F-A2F6-3BF90F2DA350}"/>
                </a:ext>
              </a:extLst>
            </p:cNvPr>
            <p:cNvSpPr/>
            <p:nvPr/>
          </p:nvSpPr>
          <p:spPr>
            <a:xfrm>
              <a:off x="6542129" y="2110944"/>
              <a:ext cx="380978" cy="3748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39" name="Ellipse 38">
              <a:extLst>
                <a:ext uri="{FF2B5EF4-FFF2-40B4-BE49-F238E27FC236}">
                  <a16:creationId xmlns:a16="http://schemas.microsoft.com/office/drawing/2014/main" id="{682F8417-37D3-27A5-BDAC-39F393C94913}"/>
                </a:ext>
              </a:extLst>
            </p:cNvPr>
            <p:cNvSpPr/>
            <p:nvPr/>
          </p:nvSpPr>
          <p:spPr>
            <a:xfrm>
              <a:off x="6541368" y="2586945"/>
              <a:ext cx="380978" cy="3748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40" name="Ellipse 39">
              <a:extLst>
                <a:ext uri="{FF2B5EF4-FFF2-40B4-BE49-F238E27FC236}">
                  <a16:creationId xmlns:a16="http://schemas.microsoft.com/office/drawing/2014/main" id="{03B0022E-692D-68E1-6B93-B96288C406D8}"/>
                </a:ext>
              </a:extLst>
            </p:cNvPr>
            <p:cNvSpPr/>
            <p:nvPr/>
          </p:nvSpPr>
          <p:spPr>
            <a:xfrm>
              <a:off x="6542129" y="3102023"/>
              <a:ext cx="380978" cy="3748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42" name="Ellipse 41">
              <a:extLst>
                <a:ext uri="{FF2B5EF4-FFF2-40B4-BE49-F238E27FC236}">
                  <a16:creationId xmlns:a16="http://schemas.microsoft.com/office/drawing/2014/main" id="{E5BEC4A4-4597-736A-829C-884105A5EA3E}"/>
                </a:ext>
              </a:extLst>
            </p:cNvPr>
            <p:cNvSpPr/>
            <p:nvPr/>
          </p:nvSpPr>
          <p:spPr>
            <a:xfrm>
              <a:off x="6542129" y="4121713"/>
              <a:ext cx="380978" cy="3748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59" name="Rechteck 58">
              <a:extLst>
                <a:ext uri="{FF2B5EF4-FFF2-40B4-BE49-F238E27FC236}">
                  <a16:creationId xmlns:a16="http://schemas.microsoft.com/office/drawing/2014/main" id="{54433FB1-0A10-0843-DDDF-A652B25F93FB}"/>
                </a:ext>
              </a:extLst>
            </p:cNvPr>
            <p:cNvSpPr/>
            <p:nvPr/>
          </p:nvSpPr>
          <p:spPr>
            <a:xfrm>
              <a:off x="7179185" y="1590447"/>
              <a:ext cx="894628"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0" name="Rechteck 59">
              <a:extLst>
                <a:ext uri="{FF2B5EF4-FFF2-40B4-BE49-F238E27FC236}">
                  <a16:creationId xmlns:a16="http://schemas.microsoft.com/office/drawing/2014/main" id="{5BE19AF0-F984-5BAC-A924-461931BDD63E}"/>
                </a:ext>
              </a:extLst>
            </p:cNvPr>
            <p:cNvSpPr/>
            <p:nvPr/>
          </p:nvSpPr>
          <p:spPr>
            <a:xfrm>
              <a:off x="7457686" y="2108211"/>
              <a:ext cx="842564"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1" name="Rechteck 60">
              <a:extLst>
                <a:ext uri="{FF2B5EF4-FFF2-40B4-BE49-F238E27FC236}">
                  <a16:creationId xmlns:a16="http://schemas.microsoft.com/office/drawing/2014/main" id="{37D56541-F037-6F9F-01C6-AAAB740129FF}"/>
                </a:ext>
              </a:extLst>
            </p:cNvPr>
            <p:cNvSpPr/>
            <p:nvPr/>
          </p:nvSpPr>
          <p:spPr>
            <a:xfrm>
              <a:off x="7283208" y="2596847"/>
              <a:ext cx="894628" cy="126000"/>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3" name="Rechteck 62">
              <a:extLst>
                <a:ext uri="{FF2B5EF4-FFF2-40B4-BE49-F238E27FC236}">
                  <a16:creationId xmlns:a16="http://schemas.microsoft.com/office/drawing/2014/main" id="{7DD7DCBE-8EB2-08D5-2F9B-F92F2CF0BB31}"/>
                </a:ext>
              </a:extLst>
            </p:cNvPr>
            <p:cNvSpPr/>
            <p:nvPr/>
          </p:nvSpPr>
          <p:spPr>
            <a:xfrm>
              <a:off x="7596540" y="2237197"/>
              <a:ext cx="842564" cy="192503"/>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4" name="Rechteck 63">
              <a:extLst>
                <a:ext uri="{FF2B5EF4-FFF2-40B4-BE49-F238E27FC236}">
                  <a16:creationId xmlns:a16="http://schemas.microsoft.com/office/drawing/2014/main" id="{FD1C0155-3AF8-EEAE-85C4-B460FBEF928C}"/>
                </a:ext>
              </a:extLst>
            </p:cNvPr>
            <p:cNvSpPr/>
            <p:nvPr/>
          </p:nvSpPr>
          <p:spPr>
            <a:xfrm>
              <a:off x="6987088" y="2363224"/>
              <a:ext cx="1452016" cy="126000"/>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5" name="Rechteck 64">
              <a:extLst>
                <a:ext uri="{FF2B5EF4-FFF2-40B4-BE49-F238E27FC236}">
                  <a16:creationId xmlns:a16="http://schemas.microsoft.com/office/drawing/2014/main" id="{84DE124D-9255-E8D4-A6BD-FE1F8AD96864}"/>
                </a:ext>
              </a:extLst>
            </p:cNvPr>
            <p:cNvSpPr/>
            <p:nvPr/>
          </p:nvSpPr>
          <p:spPr>
            <a:xfrm>
              <a:off x="6908484" y="3623311"/>
              <a:ext cx="1036636" cy="118831"/>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Daniela</a:t>
              </a:r>
            </a:p>
          </p:txBody>
        </p:sp>
        <p:sp>
          <p:nvSpPr>
            <p:cNvPr id="66" name="Rechteck 65">
              <a:extLst>
                <a:ext uri="{FF2B5EF4-FFF2-40B4-BE49-F238E27FC236}">
                  <a16:creationId xmlns:a16="http://schemas.microsoft.com/office/drawing/2014/main" id="{1554AEBB-01C0-2DA8-D8E2-14D8945CFB50}"/>
                </a:ext>
              </a:extLst>
            </p:cNvPr>
            <p:cNvSpPr/>
            <p:nvPr/>
          </p:nvSpPr>
          <p:spPr>
            <a:xfrm>
              <a:off x="6908800" y="4112670"/>
              <a:ext cx="954912" cy="118831"/>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Sonja</a:t>
              </a:r>
            </a:p>
          </p:txBody>
        </p:sp>
        <p:sp>
          <p:nvSpPr>
            <p:cNvPr id="67" name="Rechteck 66">
              <a:extLst>
                <a:ext uri="{FF2B5EF4-FFF2-40B4-BE49-F238E27FC236}">
                  <a16:creationId xmlns:a16="http://schemas.microsoft.com/office/drawing/2014/main" id="{03227484-6347-1F01-E048-586685684C49}"/>
                </a:ext>
              </a:extLst>
            </p:cNvPr>
            <p:cNvSpPr/>
            <p:nvPr/>
          </p:nvSpPr>
          <p:spPr>
            <a:xfrm>
              <a:off x="6908484" y="3101067"/>
              <a:ext cx="954912" cy="118831"/>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Resi</a:t>
              </a:r>
            </a:p>
          </p:txBody>
        </p:sp>
        <p:sp>
          <p:nvSpPr>
            <p:cNvPr id="41" name="Ellipse 40">
              <a:extLst>
                <a:ext uri="{FF2B5EF4-FFF2-40B4-BE49-F238E27FC236}">
                  <a16:creationId xmlns:a16="http://schemas.microsoft.com/office/drawing/2014/main" id="{FEB388EE-DAAA-CC13-9A27-DC4DA790553E}"/>
                </a:ext>
              </a:extLst>
            </p:cNvPr>
            <p:cNvSpPr/>
            <p:nvPr/>
          </p:nvSpPr>
          <p:spPr>
            <a:xfrm>
              <a:off x="6542129" y="3630822"/>
              <a:ext cx="380978" cy="3748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68" name="Rechteck 67">
              <a:extLst>
                <a:ext uri="{FF2B5EF4-FFF2-40B4-BE49-F238E27FC236}">
                  <a16:creationId xmlns:a16="http://schemas.microsoft.com/office/drawing/2014/main" id="{3570C3A2-7989-D46F-7081-562036E78127}"/>
                </a:ext>
              </a:extLst>
            </p:cNvPr>
            <p:cNvSpPr/>
            <p:nvPr/>
          </p:nvSpPr>
          <p:spPr>
            <a:xfrm>
              <a:off x="7647002" y="4259396"/>
              <a:ext cx="842564" cy="22237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69" name="Rechteck 68">
              <a:extLst>
                <a:ext uri="{FF2B5EF4-FFF2-40B4-BE49-F238E27FC236}">
                  <a16:creationId xmlns:a16="http://schemas.microsoft.com/office/drawing/2014/main" id="{0C0F6B54-F063-6FA5-D03F-9BC01CEF821A}"/>
                </a:ext>
              </a:extLst>
            </p:cNvPr>
            <p:cNvSpPr/>
            <p:nvPr/>
          </p:nvSpPr>
          <p:spPr>
            <a:xfrm>
              <a:off x="6987087" y="3872133"/>
              <a:ext cx="842564" cy="128915"/>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70" name="Rechteck 69">
              <a:extLst>
                <a:ext uri="{FF2B5EF4-FFF2-40B4-BE49-F238E27FC236}">
                  <a16:creationId xmlns:a16="http://schemas.microsoft.com/office/drawing/2014/main" id="{4F1AECDC-4A5F-A4C5-2D4C-D0395D985DA1}"/>
                </a:ext>
              </a:extLst>
            </p:cNvPr>
            <p:cNvSpPr/>
            <p:nvPr/>
          </p:nvSpPr>
          <p:spPr>
            <a:xfrm>
              <a:off x="7107374" y="4368547"/>
              <a:ext cx="842564" cy="127883"/>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6" name="Rechteck 5">
            <a:extLst>
              <a:ext uri="{FF2B5EF4-FFF2-40B4-BE49-F238E27FC236}">
                <a16:creationId xmlns:a16="http://schemas.microsoft.com/office/drawing/2014/main" id="{A8484CA5-492F-446E-9DF1-64DF565FB09C}"/>
              </a:ext>
            </a:extLst>
          </p:cNvPr>
          <p:cNvSpPr/>
          <p:nvPr/>
        </p:nvSpPr>
        <p:spPr>
          <a:xfrm>
            <a:off x="445481" y="4456464"/>
            <a:ext cx="2286000" cy="36068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9" name="Rechteck 8">
            <a:extLst>
              <a:ext uri="{FF2B5EF4-FFF2-40B4-BE49-F238E27FC236}">
                <a16:creationId xmlns:a16="http://schemas.microsoft.com/office/drawing/2014/main" id="{27A40EB0-BB90-4865-80C0-0DE027D7442D}"/>
              </a:ext>
            </a:extLst>
          </p:cNvPr>
          <p:cNvSpPr/>
          <p:nvPr/>
        </p:nvSpPr>
        <p:spPr>
          <a:xfrm>
            <a:off x="6438711" y="4570407"/>
            <a:ext cx="2342964" cy="44170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a:extLst>
              <a:ext uri="{FF2B5EF4-FFF2-40B4-BE49-F238E27FC236}">
                <a16:creationId xmlns:a16="http://schemas.microsoft.com/office/drawing/2014/main" id="{E12AD013-69D6-4722-9A4F-BA398822520F}"/>
              </a:ext>
            </a:extLst>
          </p:cNvPr>
          <p:cNvSpPr/>
          <p:nvPr/>
        </p:nvSpPr>
        <p:spPr>
          <a:xfrm>
            <a:off x="445481" y="538745"/>
            <a:ext cx="2286000" cy="3868183"/>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30512758-1167-476A-8743-ADCADD5DBD29}"/>
              </a:ext>
            </a:extLst>
          </p:cNvPr>
          <p:cNvSpPr/>
          <p:nvPr/>
        </p:nvSpPr>
        <p:spPr>
          <a:xfrm>
            <a:off x="6431938" y="1490918"/>
            <a:ext cx="2343600" cy="303021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Rechteck 12">
            <a:extLst>
              <a:ext uri="{FF2B5EF4-FFF2-40B4-BE49-F238E27FC236}">
                <a16:creationId xmlns:a16="http://schemas.microsoft.com/office/drawing/2014/main" id="{0BD524E3-DB0E-4123-B5F4-CEBF31C23A0E}"/>
              </a:ext>
            </a:extLst>
          </p:cNvPr>
          <p:cNvSpPr/>
          <p:nvPr/>
        </p:nvSpPr>
        <p:spPr>
          <a:xfrm>
            <a:off x="2203270" y="3950883"/>
            <a:ext cx="485687" cy="41835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dirty="0"/>
          </a:p>
        </p:txBody>
      </p:sp>
      <p:sp>
        <p:nvSpPr>
          <p:cNvPr id="15" name="Rechteck 14">
            <a:extLst>
              <a:ext uri="{FF2B5EF4-FFF2-40B4-BE49-F238E27FC236}">
                <a16:creationId xmlns:a16="http://schemas.microsoft.com/office/drawing/2014/main" id="{CF2C13D4-5C2F-4043-8F38-86883D362588}"/>
              </a:ext>
            </a:extLst>
          </p:cNvPr>
          <p:cNvSpPr/>
          <p:nvPr/>
        </p:nvSpPr>
        <p:spPr>
          <a:xfrm>
            <a:off x="8397634" y="260035"/>
            <a:ext cx="390358" cy="3218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6" name="Rechteck 15">
            <a:extLst>
              <a:ext uri="{FF2B5EF4-FFF2-40B4-BE49-F238E27FC236}">
                <a16:creationId xmlns:a16="http://schemas.microsoft.com/office/drawing/2014/main" id="{44B47464-06FB-49B9-9FD8-19B37F6E8744}"/>
              </a:ext>
            </a:extLst>
          </p:cNvPr>
          <p:cNvSpPr/>
          <p:nvPr/>
        </p:nvSpPr>
        <p:spPr>
          <a:xfrm>
            <a:off x="2472567" y="203329"/>
            <a:ext cx="260397" cy="2774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a:extLst>
              <a:ext uri="{FF2B5EF4-FFF2-40B4-BE49-F238E27FC236}">
                <a16:creationId xmlns:a16="http://schemas.microsoft.com/office/drawing/2014/main" id="{A57D98E3-CB27-4796-BA91-673143892A2E}"/>
              </a:ext>
            </a:extLst>
          </p:cNvPr>
          <p:cNvSpPr/>
          <p:nvPr/>
        </p:nvSpPr>
        <p:spPr>
          <a:xfrm>
            <a:off x="8217100" y="4615635"/>
            <a:ext cx="534579" cy="3622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platzhalter 1">
            <a:extLst>
              <a:ext uri="{FF2B5EF4-FFF2-40B4-BE49-F238E27FC236}">
                <a16:creationId xmlns:a16="http://schemas.microsoft.com/office/drawing/2014/main" id="{8B2B7209-4995-FFC4-5359-78A6AA480BDC}"/>
              </a:ext>
            </a:extLst>
          </p:cNvPr>
          <p:cNvSpPr txBox="1">
            <a:spLocks/>
          </p:cNvSpPr>
          <p:nvPr/>
        </p:nvSpPr>
        <p:spPr>
          <a:xfrm>
            <a:off x="3541850" y="-82079"/>
            <a:ext cx="2154902" cy="234360"/>
          </a:xfrm>
          <a:prstGeom prst="rect">
            <a:avLst/>
          </a:prstGeom>
        </p:spPr>
        <p:txBody>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solidFill>
                  <a:schemeClr val="accent6"/>
                </a:solidFill>
              </a:rPr>
              <a:t>Übersicht</a:t>
            </a:r>
          </a:p>
        </p:txBody>
      </p:sp>
    </p:spTree>
    <p:extLst>
      <p:ext uri="{BB962C8B-B14F-4D97-AF65-F5344CB8AC3E}">
        <p14:creationId xmlns:p14="http://schemas.microsoft.com/office/powerpoint/2010/main" val="63077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12" grpId="0" animBg="1"/>
      <p:bldP spid="14" grpId="0" animBg="1"/>
      <p:bldP spid="17" grpId="0" animBg="1"/>
      <p:bldP spid="6" grpId="0" animBg="1"/>
      <p:bldP spid="9" grpId="0" animBg="1"/>
      <p:bldP spid="10" grpId="0" animBg="1"/>
      <p:bldP spid="11" grpId="0" animBg="1"/>
      <p:bldP spid="13" grpId="0" animBg="1"/>
      <p:bldP spid="15" grpId="0" animBg="1"/>
      <p:bldP spid="16"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Einige Einstellungen bevor es los geht (Android &amp; iOS)</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14</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grpSp>
        <p:nvGrpSpPr>
          <p:cNvPr id="29" name="Gruppieren 28">
            <a:extLst>
              <a:ext uri="{FF2B5EF4-FFF2-40B4-BE49-F238E27FC236}">
                <a16:creationId xmlns:a16="http://schemas.microsoft.com/office/drawing/2014/main" id="{8A1A28FF-8B2B-7569-0719-730FEDAECD09}"/>
              </a:ext>
            </a:extLst>
          </p:cNvPr>
          <p:cNvGrpSpPr/>
          <p:nvPr/>
        </p:nvGrpSpPr>
        <p:grpSpPr>
          <a:xfrm>
            <a:off x="5172294" y="1720563"/>
            <a:ext cx="3003119" cy="2870896"/>
            <a:chOff x="5172294" y="1720563"/>
            <a:chExt cx="3003119" cy="2870896"/>
          </a:xfrm>
        </p:grpSpPr>
        <p:grpSp>
          <p:nvGrpSpPr>
            <p:cNvPr id="16" name="Gruppieren 15">
              <a:extLst>
                <a:ext uri="{FF2B5EF4-FFF2-40B4-BE49-F238E27FC236}">
                  <a16:creationId xmlns:a16="http://schemas.microsoft.com/office/drawing/2014/main" id="{67F9C5AE-61D5-C84E-E90E-274F31A2A373}"/>
                </a:ext>
              </a:extLst>
            </p:cNvPr>
            <p:cNvGrpSpPr/>
            <p:nvPr/>
          </p:nvGrpSpPr>
          <p:grpSpPr>
            <a:xfrm>
              <a:off x="5172294" y="1720563"/>
              <a:ext cx="2905200" cy="2870896"/>
              <a:chOff x="5172294" y="1720563"/>
              <a:chExt cx="2905200" cy="2870896"/>
            </a:xfrm>
          </p:grpSpPr>
          <p:sp>
            <p:nvSpPr>
              <p:cNvPr id="11" name="Rechteck 10">
                <a:extLst>
                  <a:ext uri="{FF2B5EF4-FFF2-40B4-BE49-F238E27FC236}">
                    <a16:creationId xmlns:a16="http://schemas.microsoft.com/office/drawing/2014/main" id="{FBC1788F-7001-B7BD-6465-5E5ED550D93C}"/>
                  </a:ext>
                </a:extLst>
              </p:cNvPr>
              <p:cNvSpPr/>
              <p:nvPr/>
            </p:nvSpPr>
            <p:spPr>
              <a:xfrm>
                <a:off x="5172294" y="1720563"/>
                <a:ext cx="2905200" cy="2870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4" name="Grafik 13">
                <a:extLst>
                  <a:ext uri="{FF2B5EF4-FFF2-40B4-BE49-F238E27FC236}">
                    <a16:creationId xmlns:a16="http://schemas.microsoft.com/office/drawing/2014/main" id="{7F78C20C-69CB-FC43-CC8E-48E0399EBC8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183713" y="4096953"/>
                <a:ext cx="2883491" cy="486210"/>
              </a:xfrm>
              <a:prstGeom prst="rect">
                <a:avLst/>
              </a:prstGeom>
              <a:ln>
                <a:solidFill>
                  <a:schemeClr val="accent1"/>
                </a:solidFill>
              </a:ln>
            </p:spPr>
          </p:pic>
          <p:pic>
            <p:nvPicPr>
              <p:cNvPr id="15" name="Grafik 14">
                <a:extLst>
                  <a:ext uri="{FF2B5EF4-FFF2-40B4-BE49-F238E27FC236}">
                    <a16:creationId xmlns:a16="http://schemas.microsoft.com/office/drawing/2014/main" id="{69A94136-0F48-1854-AC01-9F7CDEA5A0BF}"/>
                  </a:ext>
                </a:extLst>
              </p:cNvPr>
              <p:cNvPicPr>
                <a:picLocks noChangeAspect="1"/>
              </p:cNvPicPr>
              <p:nvPr/>
            </p:nvPicPr>
            <p:blipFill>
              <a:blip r:embed="rId4"/>
              <a:stretch>
                <a:fillRect/>
              </a:stretch>
            </p:blipFill>
            <p:spPr>
              <a:xfrm>
                <a:off x="5183713" y="1725446"/>
                <a:ext cx="2867425" cy="685896"/>
              </a:xfrm>
              <a:prstGeom prst="rect">
                <a:avLst/>
              </a:prstGeom>
            </p:spPr>
          </p:pic>
        </p:grpSp>
        <p:sp>
          <p:nvSpPr>
            <p:cNvPr id="18" name="Rechteck 17">
              <a:extLst>
                <a:ext uri="{FF2B5EF4-FFF2-40B4-BE49-F238E27FC236}">
                  <a16:creationId xmlns:a16="http://schemas.microsoft.com/office/drawing/2014/main" id="{069AC1F7-E89D-5A53-9B77-D91631CE4A99}"/>
                </a:ext>
              </a:extLst>
            </p:cNvPr>
            <p:cNvSpPr/>
            <p:nvPr/>
          </p:nvSpPr>
          <p:spPr>
            <a:xfrm>
              <a:off x="7436256" y="4099257"/>
              <a:ext cx="739157" cy="4922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28" name="Gruppieren 27">
            <a:extLst>
              <a:ext uri="{FF2B5EF4-FFF2-40B4-BE49-F238E27FC236}">
                <a16:creationId xmlns:a16="http://schemas.microsoft.com/office/drawing/2014/main" id="{FEF1DFAB-165E-EF7D-ADDF-8770F53F5BCE}"/>
              </a:ext>
            </a:extLst>
          </p:cNvPr>
          <p:cNvGrpSpPr/>
          <p:nvPr/>
        </p:nvGrpSpPr>
        <p:grpSpPr>
          <a:xfrm>
            <a:off x="1055089" y="1720996"/>
            <a:ext cx="2928737" cy="2873560"/>
            <a:chOff x="1055089" y="1720996"/>
            <a:chExt cx="2928737" cy="2873560"/>
          </a:xfrm>
        </p:grpSpPr>
        <p:sp>
          <p:nvSpPr>
            <p:cNvPr id="31" name="Rechteck 30">
              <a:extLst>
                <a:ext uri="{FF2B5EF4-FFF2-40B4-BE49-F238E27FC236}">
                  <a16:creationId xmlns:a16="http://schemas.microsoft.com/office/drawing/2014/main" id="{793E5F36-40AB-4C91-BCE6-6FB67D9FCB7A}"/>
                </a:ext>
              </a:extLst>
            </p:cNvPr>
            <p:cNvSpPr/>
            <p:nvPr/>
          </p:nvSpPr>
          <p:spPr>
            <a:xfrm>
              <a:off x="1055089" y="1720996"/>
              <a:ext cx="2905200" cy="287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a:extLst>
                <a:ext uri="{FF2B5EF4-FFF2-40B4-BE49-F238E27FC236}">
                  <a16:creationId xmlns:a16="http://schemas.microsoft.com/office/drawing/2014/main" id="{0FD34A4C-D761-83AE-B967-93DB775385F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1055089" y="4086201"/>
              <a:ext cx="2883600" cy="490862"/>
            </a:xfrm>
            <a:prstGeom prst="rect">
              <a:avLst/>
            </a:prstGeom>
            <a:ln>
              <a:solidFill>
                <a:schemeClr val="accent1"/>
              </a:solidFill>
            </a:ln>
          </p:spPr>
        </p:pic>
        <p:pic>
          <p:nvPicPr>
            <p:cNvPr id="17" name="Grafik 16">
              <a:extLst>
                <a:ext uri="{FF2B5EF4-FFF2-40B4-BE49-F238E27FC236}">
                  <a16:creationId xmlns:a16="http://schemas.microsoft.com/office/drawing/2014/main" id="{45015FDD-4011-B6F4-370B-68D52FA7D8A8}"/>
                </a:ext>
              </a:extLst>
            </p:cNvPr>
            <p:cNvPicPr>
              <a:picLocks noChangeAspect="1"/>
            </p:cNvPicPr>
            <p:nvPr/>
          </p:nvPicPr>
          <p:blipFill>
            <a:blip r:embed="rId7"/>
            <a:stretch>
              <a:fillRect/>
            </a:stretch>
          </p:blipFill>
          <p:spPr>
            <a:xfrm>
              <a:off x="1055089" y="1725446"/>
              <a:ext cx="2895063" cy="619124"/>
            </a:xfrm>
            <a:prstGeom prst="rect">
              <a:avLst/>
            </a:prstGeom>
          </p:spPr>
        </p:pic>
        <p:pic>
          <p:nvPicPr>
            <p:cNvPr id="12" name="Grafik 11">
              <a:extLst>
                <a:ext uri="{FF2B5EF4-FFF2-40B4-BE49-F238E27FC236}">
                  <a16:creationId xmlns:a16="http://schemas.microsoft.com/office/drawing/2014/main" id="{C266D94E-5042-382E-E99B-E146F6361F5B}"/>
                </a:ext>
              </a:extLst>
            </p:cNvPr>
            <p:cNvPicPr>
              <a:picLocks noChangeAspect="1"/>
            </p:cNvPicPr>
            <p:nvPr/>
          </p:nvPicPr>
          <p:blipFill>
            <a:blip r:embed="rId8"/>
            <a:stretch>
              <a:fillRect/>
            </a:stretch>
          </p:blipFill>
          <p:spPr>
            <a:xfrm>
              <a:off x="2815603" y="2346344"/>
              <a:ext cx="1085906" cy="1619333"/>
            </a:xfrm>
            <a:prstGeom prst="rect">
              <a:avLst/>
            </a:prstGeom>
            <a:ln>
              <a:solidFill>
                <a:schemeClr val="tx2"/>
              </a:solidFill>
            </a:ln>
          </p:spPr>
        </p:pic>
        <p:sp>
          <p:nvSpPr>
            <p:cNvPr id="23" name="Rechteck 22">
              <a:extLst>
                <a:ext uri="{FF2B5EF4-FFF2-40B4-BE49-F238E27FC236}">
                  <a16:creationId xmlns:a16="http://schemas.microsoft.com/office/drawing/2014/main" id="{E868C53B-F470-469A-9E18-492D0743826D}"/>
                </a:ext>
              </a:extLst>
            </p:cNvPr>
            <p:cNvSpPr/>
            <p:nvPr/>
          </p:nvSpPr>
          <p:spPr>
            <a:xfrm>
              <a:off x="2754063" y="3664742"/>
              <a:ext cx="1229763" cy="2408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9" name="Rechteck 18">
              <a:extLst>
                <a:ext uri="{FF2B5EF4-FFF2-40B4-BE49-F238E27FC236}">
                  <a16:creationId xmlns:a16="http://schemas.microsoft.com/office/drawing/2014/main" id="{9ED0C7B0-A4E1-54EA-2464-1241EE55D189}"/>
                </a:ext>
              </a:extLst>
            </p:cNvPr>
            <p:cNvSpPr/>
            <p:nvPr/>
          </p:nvSpPr>
          <p:spPr>
            <a:xfrm>
              <a:off x="3639631" y="2029793"/>
              <a:ext cx="344195" cy="2408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20" name="Gruppieren 19">
            <a:extLst>
              <a:ext uri="{FF2B5EF4-FFF2-40B4-BE49-F238E27FC236}">
                <a16:creationId xmlns:a16="http://schemas.microsoft.com/office/drawing/2014/main" id="{AEC06734-9DFD-B356-FB69-367192F03828}"/>
              </a:ext>
            </a:extLst>
          </p:cNvPr>
          <p:cNvGrpSpPr/>
          <p:nvPr/>
        </p:nvGrpSpPr>
        <p:grpSpPr>
          <a:xfrm>
            <a:off x="-1" y="1720042"/>
            <a:ext cx="910147" cy="910691"/>
            <a:chOff x="-1" y="1720042"/>
            <a:chExt cx="910147" cy="910691"/>
          </a:xfrm>
        </p:grpSpPr>
        <p:pic>
          <p:nvPicPr>
            <p:cNvPr id="22" name="Grafik 21">
              <a:extLst>
                <a:ext uri="{FF2B5EF4-FFF2-40B4-BE49-F238E27FC236}">
                  <a16:creationId xmlns:a16="http://schemas.microsoft.com/office/drawing/2014/main" id="{F7C37D88-8D7D-35E4-93B1-4E5C33FEAB8D}"/>
                </a:ext>
              </a:extLst>
            </p:cNvPr>
            <p:cNvPicPr>
              <a:picLocks noChangeAspect="1"/>
            </p:cNvPicPr>
            <p:nvPr/>
          </p:nvPicPr>
          <p:blipFill rotWithShape="1">
            <a:blip r:embed="rId9"/>
            <a:srcRect l="4184" r="61808"/>
            <a:stretch/>
          </p:blipFill>
          <p:spPr>
            <a:xfrm>
              <a:off x="0" y="1720042"/>
              <a:ext cx="910146" cy="691300"/>
            </a:xfrm>
            <a:prstGeom prst="rect">
              <a:avLst/>
            </a:prstGeom>
          </p:spPr>
        </p:pic>
        <p:sp>
          <p:nvSpPr>
            <p:cNvPr id="24" name="Textplatzhalter 4">
              <a:extLst>
                <a:ext uri="{FF2B5EF4-FFF2-40B4-BE49-F238E27FC236}">
                  <a16:creationId xmlns:a16="http://schemas.microsoft.com/office/drawing/2014/main" id="{35ACC7A1-E563-FB8A-5974-A2E3C73C573F}"/>
                </a:ext>
              </a:extLst>
            </p:cNvPr>
            <p:cNvSpPr txBox="1">
              <a:spLocks/>
            </p:cNvSpPr>
            <p:nvPr/>
          </p:nvSpPr>
          <p:spPr>
            <a:xfrm>
              <a:off x="-1" y="2476845"/>
              <a:ext cx="910147" cy="153888"/>
            </a:xfrm>
            <a:prstGeom prst="rect">
              <a:avLst/>
            </a:prstGeom>
          </p:spPr>
          <p:txBody>
            <a:bodyPr vert="horz" wrap="square" lIns="0" tIns="0" rIns="0" bIns="0" numCol="1" spcCol="576000" rtlCol="0">
              <a:spAutoFit/>
            </a:bodyPr>
            <a:lstStyle>
              <a:lvl1pPr marL="0" indent="0" algn="l" defTabSz="685800" rtl="0" eaLnBrk="1" latinLnBrk="0" hangingPunct="1">
                <a:lnSpc>
                  <a:spcPct val="100000"/>
                </a:lnSpc>
                <a:spcBef>
                  <a:spcPts val="0"/>
                </a:spcBef>
                <a:spcAft>
                  <a:spcPts val="600"/>
                </a:spcAft>
                <a:buFontTx/>
                <a:buNone/>
                <a:defRPr sz="1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t>Android</a:t>
              </a:r>
            </a:p>
          </p:txBody>
        </p:sp>
      </p:grpSp>
      <p:grpSp>
        <p:nvGrpSpPr>
          <p:cNvPr id="25" name="Gruppieren 24">
            <a:extLst>
              <a:ext uri="{FF2B5EF4-FFF2-40B4-BE49-F238E27FC236}">
                <a16:creationId xmlns:a16="http://schemas.microsoft.com/office/drawing/2014/main" id="{C7768C91-E8A9-456C-BD7A-C935CAF6E914}"/>
              </a:ext>
            </a:extLst>
          </p:cNvPr>
          <p:cNvGrpSpPr/>
          <p:nvPr/>
        </p:nvGrpSpPr>
        <p:grpSpPr>
          <a:xfrm>
            <a:off x="8197061" y="1687962"/>
            <a:ext cx="946939" cy="938709"/>
            <a:chOff x="8197061" y="1687962"/>
            <a:chExt cx="946939" cy="938709"/>
          </a:xfrm>
        </p:grpSpPr>
        <p:pic>
          <p:nvPicPr>
            <p:cNvPr id="26" name="Grafik 25">
              <a:extLst>
                <a:ext uri="{FF2B5EF4-FFF2-40B4-BE49-F238E27FC236}">
                  <a16:creationId xmlns:a16="http://schemas.microsoft.com/office/drawing/2014/main" id="{D127492B-50F7-DA02-8730-4D68A9926206}"/>
                </a:ext>
              </a:extLst>
            </p:cNvPr>
            <p:cNvPicPr>
              <a:picLocks noChangeAspect="1"/>
            </p:cNvPicPr>
            <p:nvPr/>
          </p:nvPicPr>
          <p:blipFill rotWithShape="1">
            <a:blip r:embed="rId9"/>
            <a:srcRect l="64760"/>
            <a:stretch/>
          </p:blipFill>
          <p:spPr>
            <a:xfrm>
              <a:off x="8197061" y="1687962"/>
              <a:ext cx="946939" cy="694092"/>
            </a:xfrm>
            <a:prstGeom prst="rect">
              <a:avLst/>
            </a:prstGeom>
          </p:spPr>
        </p:pic>
        <p:sp>
          <p:nvSpPr>
            <p:cNvPr id="27" name="Textplatzhalter 4">
              <a:extLst>
                <a:ext uri="{FF2B5EF4-FFF2-40B4-BE49-F238E27FC236}">
                  <a16:creationId xmlns:a16="http://schemas.microsoft.com/office/drawing/2014/main" id="{EFBDB112-CEC2-4237-9235-FC08CEC418A9}"/>
                </a:ext>
              </a:extLst>
            </p:cNvPr>
            <p:cNvSpPr txBox="1">
              <a:spLocks/>
            </p:cNvSpPr>
            <p:nvPr/>
          </p:nvSpPr>
          <p:spPr>
            <a:xfrm>
              <a:off x="8197061" y="2472783"/>
              <a:ext cx="946939" cy="153888"/>
            </a:xfrm>
            <a:prstGeom prst="rect">
              <a:avLst/>
            </a:prstGeom>
          </p:spPr>
          <p:txBody>
            <a:bodyPr vert="horz" wrap="square" lIns="0" tIns="0" rIns="0" bIns="0" numCol="1" spcCol="576000" rtlCol="0">
              <a:spAutoFit/>
            </a:bodyPr>
            <a:lstStyle>
              <a:lvl1pPr marL="0" indent="0" algn="l" defTabSz="685800" rtl="0" eaLnBrk="1" latinLnBrk="0" hangingPunct="1">
                <a:lnSpc>
                  <a:spcPct val="100000"/>
                </a:lnSpc>
                <a:spcBef>
                  <a:spcPts val="0"/>
                </a:spcBef>
                <a:spcAft>
                  <a:spcPts val="600"/>
                </a:spcAft>
                <a:buFontTx/>
                <a:buNone/>
                <a:defRPr sz="1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t>iOS</a:t>
              </a:r>
            </a:p>
          </p:txBody>
        </p:sp>
      </p:grpSp>
    </p:spTree>
    <p:extLst>
      <p:ext uri="{BB962C8B-B14F-4D97-AF65-F5344CB8AC3E}">
        <p14:creationId xmlns:p14="http://schemas.microsoft.com/office/powerpoint/2010/main" val="69792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	Einstellungen	      Datenschutz	        Zuletzt online</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15</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grpSp>
        <p:nvGrpSpPr>
          <p:cNvPr id="25" name="Gruppieren 24">
            <a:extLst>
              <a:ext uri="{FF2B5EF4-FFF2-40B4-BE49-F238E27FC236}">
                <a16:creationId xmlns:a16="http://schemas.microsoft.com/office/drawing/2014/main" id="{2FDA3B56-E730-B489-A73A-91AEB23D6217}"/>
              </a:ext>
            </a:extLst>
          </p:cNvPr>
          <p:cNvGrpSpPr/>
          <p:nvPr/>
        </p:nvGrpSpPr>
        <p:grpSpPr>
          <a:xfrm>
            <a:off x="739859" y="1105283"/>
            <a:ext cx="2850383" cy="4029997"/>
            <a:chOff x="739859" y="1105283"/>
            <a:chExt cx="2850383" cy="4029997"/>
          </a:xfrm>
        </p:grpSpPr>
        <p:grpSp>
          <p:nvGrpSpPr>
            <p:cNvPr id="11" name="Gruppieren 10">
              <a:extLst>
                <a:ext uri="{FF2B5EF4-FFF2-40B4-BE49-F238E27FC236}">
                  <a16:creationId xmlns:a16="http://schemas.microsoft.com/office/drawing/2014/main" id="{D2F6140C-5192-40C3-AB6B-52942D2F128B}"/>
                </a:ext>
              </a:extLst>
            </p:cNvPr>
            <p:cNvGrpSpPr/>
            <p:nvPr/>
          </p:nvGrpSpPr>
          <p:grpSpPr>
            <a:xfrm>
              <a:off x="739859" y="1105283"/>
              <a:ext cx="2850383" cy="4029997"/>
              <a:chOff x="5553748" y="678424"/>
              <a:chExt cx="2850383" cy="4029997"/>
            </a:xfrm>
          </p:grpSpPr>
          <p:pic>
            <p:nvPicPr>
              <p:cNvPr id="8" name="Grafik 7" descr="Ein Bild, das Text, Monitor, Screenshot enthält.&#10;&#10;Automatisch generierte Beschreibung">
                <a:extLst>
                  <a:ext uri="{FF2B5EF4-FFF2-40B4-BE49-F238E27FC236}">
                    <a16:creationId xmlns:a16="http://schemas.microsoft.com/office/drawing/2014/main" id="{63A37A12-E68F-47AE-84E4-DD8400011626}"/>
                  </a:ext>
                </a:extLst>
              </p:cNvPr>
              <p:cNvPicPr>
                <a:picLocks noChangeAspect="1"/>
              </p:cNvPicPr>
              <p:nvPr/>
            </p:nvPicPr>
            <p:blipFill>
              <a:blip r:embed="rId2"/>
              <a:stretch>
                <a:fillRect/>
              </a:stretch>
            </p:blipFill>
            <p:spPr>
              <a:xfrm>
                <a:off x="5553748" y="678424"/>
                <a:ext cx="2850383" cy="4029997"/>
              </a:xfrm>
              <a:prstGeom prst="rect">
                <a:avLst/>
              </a:prstGeom>
            </p:spPr>
          </p:pic>
          <p:pic>
            <p:nvPicPr>
              <p:cNvPr id="10" name="Grafik 9">
                <a:extLst>
                  <a:ext uri="{FF2B5EF4-FFF2-40B4-BE49-F238E27FC236}">
                    <a16:creationId xmlns:a16="http://schemas.microsoft.com/office/drawing/2014/main" id="{2F95C5ED-FD2C-455E-AAD8-F72BB838823D}"/>
                  </a:ext>
                </a:extLst>
              </p:cNvPr>
              <p:cNvPicPr>
                <a:picLocks noChangeAspect="1"/>
              </p:cNvPicPr>
              <p:nvPr/>
            </p:nvPicPr>
            <p:blipFill rotWithShape="1">
              <a:blip r:embed="rId3"/>
              <a:srcRect t="7093"/>
              <a:stretch/>
            </p:blipFill>
            <p:spPr>
              <a:xfrm>
                <a:off x="6161206" y="1363037"/>
                <a:ext cx="1635465" cy="2796008"/>
              </a:xfrm>
              <a:prstGeom prst="rect">
                <a:avLst/>
              </a:prstGeom>
            </p:spPr>
          </p:pic>
        </p:grpSp>
        <p:pic>
          <p:nvPicPr>
            <p:cNvPr id="4" name="Grafik 3" descr="Ein Bild, das Text, Screenshot, Webseite, Website enthält.&#10;&#10;Automatisch generierte Beschreibung">
              <a:extLst>
                <a:ext uri="{FF2B5EF4-FFF2-40B4-BE49-F238E27FC236}">
                  <a16:creationId xmlns:a16="http://schemas.microsoft.com/office/drawing/2014/main" id="{E2A895AE-A81A-7F4D-FD8A-3E76B15E140A}"/>
                </a:ext>
              </a:extLst>
            </p:cNvPr>
            <p:cNvPicPr>
              <a:picLocks noChangeAspect="1"/>
            </p:cNvPicPr>
            <p:nvPr/>
          </p:nvPicPr>
          <p:blipFill rotWithShape="1">
            <a:blip r:embed="rId4"/>
            <a:srcRect b="19928"/>
            <a:stretch/>
          </p:blipFill>
          <p:spPr>
            <a:xfrm>
              <a:off x="1337259" y="1680628"/>
              <a:ext cx="1666800" cy="2965876"/>
            </a:xfrm>
            <a:prstGeom prst="rect">
              <a:avLst/>
            </a:prstGeom>
          </p:spPr>
        </p:pic>
        <p:sp>
          <p:nvSpPr>
            <p:cNvPr id="30" name="Rechteck 29">
              <a:extLst>
                <a:ext uri="{FF2B5EF4-FFF2-40B4-BE49-F238E27FC236}">
                  <a16:creationId xmlns:a16="http://schemas.microsoft.com/office/drawing/2014/main" id="{A8317B3E-1D1A-444F-972C-AAF0051A7925}"/>
                </a:ext>
              </a:extLst>
            </p:cNvPr>
            <p:cNvSpPr/>
            <p:nvPr/>
          </p:nvSpPr>
          <p:spPr>
            <a:xfrm>
              <a:off x="1354090" y="2842253"/>
              <a:ext cx="1635465" cy="38472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28" name="Gruppieren 27">
            <a:extLst>
              <a:ext uri="{FF2B5EF4-FFF2-40B4-BE49-F238E27FC236}">
                <a16:creationId xmlns:a16="http://schemas.microsoft.com/office/drawing/2014/main" id="{87ECA6A6-13A0-9A8B-95CC-DFC3F02F2594}"/>
              </a:ext>
            </a:extLst>
          </p:cNvPr>
          <p:cNvGrpSpPr/>
          <p:nvPr/>
        </p:nvGrpSpPr>
        <p:grpSpPr>
          <a:xfrm>
            <a:off x="3146808" y="1093488"/>
            <a:ext cx="2850383" cy="4029997"/>
            <a:chOff x="3146808" y="1093488"/>
            <a:chExt cx="2850383" cy="4029997"/>
          </a:xfrm>
        </p:grpSpPr>
        <p:pic>
          <p:nvPicPr>
            <p:cNvPr id="20" name="Grafik 19" descr="Ein Bild, das Text, Monitor, Screenshot enthält.&#10;&#10;Automatisch generierte Beschreibung">
              <a:extLst>
                <a:ext uri="{FF2B5EF4-FFF2-40B4-BE49-F238E27FC236}">
                  <a16:creationId xmlns:a16="http://schemas.microsoft.com/office/drawing/2014/main" id="{E14FE0ED-F9F6-4559-AC20-DF4C28DDC160}"/>
                </a:ext>
              </a:extLst>
            </p:cNvPr>
            <p:cNvPicPr>
              <a:picLocks noChangeAspect="1"/>
            </p:cNvPicPr>
            <p:nvPr/>
          </p:nvPicPr>
          <p:blipFill>
            <a:blip r:embed="rId2"/>
            <a:stretch>
              <a:fillRect/>
            </a:stretch>
          </p:blipFill>
          <p:spPr>
            <a:xfrm>
              <a:off x="3146808" y="1093488"/>
              <a:ext cx="2850383" cy="4029997"/>
            </a:xfrm>
            <a:prstGeom prst="rect">
              <a:avLst/>
            </a:prstGeom>
          </p:spPr>
        </p:pic>
        <p:pic>
          <p:nvPicPr>
            <p:cNvPr id="16" name="Grafik 15" descr="Ein Bild, das Text, Screenshot, Schrift enthält.&#10;&#10;Automatisch generierte Beschreibung">
              <a:extLst>
                <a:ext uri="{FF2B5EF4-FFF2-40B4-BE49-F238E27FC236}">
                  <a16:creationId xmlns:a16="http://schemas.microsoft.com/office/drawing/2014/main" id="{69036EAE-C543-42D8-ACD4-615E2E098CF6}"/>
                </a:ext>
              </a:extLst>
            </p:cNvPr>
            <p:cNvPicPr>
              <a:picLocks noChangeAspect="1"/>
            </p:cNvPicPr>
            <p:nvPr/>
          </p:nvPicPr>
          <p:blipFill rotWithShape="1">
            <a:blip r:embed="rId5"/>
            <a:srcRect b="20869"/>
            <a:stretch/>
          </p:blipFill>
          <p:spPr>
            <a:xfrm>
              <a:off x="3750908" y="1673856"/>
              <a:ext cx="1656000" cy="2912048"/>
            </a:xfrm>
            <a:prstGeom prst="rect">
              <a:avLst/>
            </a:prstGeom>
          </p:spPr>
        </p:pic>
        <p:sp>
          <p:nvSpPr>
            <p:cNvPr id="31" name="Rechteck 30">
              <a:extLst>
                <a:ext uri="{FF2B5EF4-FFF2-40B4-BE49-F238E27FC236}">
                  <a16:creationId xmlns:a16="http://schemas.microsoft.com/office/drawing/2014/main" id="{F2C2942F-87EE-4002-8FF1-2752DA8F25B0}"/>
                </a:ext>
              </a:extLst>
            </p:cNvPr>
            <p:cNvSpPr/>
            <p:nvPr/>
          </p:nvSpPr>
          <p:spPr>
            <a:xfrm>
              <a:off x="3764454" y="2213853"/>
              <a:ext cx="1625277" cy="304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grpSp>
        <p:nvGrpSpPr>
          <p:cNvPr id="29" name="Gruppieren 28">
            <a:extLst>
              <a:ext uri="{FF2B5EF4-FFF2-40B4-BE49-F238E27FC236}">
                <a16:creationId xmlns:a16="http://schemas.microsoft.com/office/drawing/2014/main" id="{BF08E472-6ADE-067C-E896-4539D249F593}"/>
              </a:ext>
            </a:extLst>
          </p:cNvPr>
          <p:cNvGrpSpPr/>
          <p:nvPr/>
        </p:nvGrpSpPr>
        <p:grpSpPr>
          <a:xfrm>
            <a:off x="5489106" y="1093488"/>
            <a:ext cx="2850383" cy="4029997"/>
            <a:chOff x="5489106" y="1093488"/>
            <a:chExt cx="2850383" cy="4029997"/>
          </a:xfrm>
        </p:grpSpPr>
        <p:pic>
          <p:nvPicPr>
            <p:cNvPr id="22" name="Grafik 21" descr="Ein Bild, das Text, Monitor, Screenshot enthält.&#10;&#10;Automatisch generierte Beschreibung">
              <a:extLst>
                <a:ext uri="{FF2B5EF4-FFF2-40B4-BE49-F238E27FC236}">
                  <a16:creationId xmlns:a16="http://schemas.microsoft.com/office/drawing/2014/main" id="{BDB1FC46-58AC-4991-B167-1209EE24557C}"/>
                </a:ext>
              </a:extLst>
            </p:cNvPr>
            <p:cNvPicPr>
              <a:picLocks noChangeAspect="1"/>
            </p:cNvPicPr>
            <p:nvPr/>
          </p:nvPicPr>
          <p:blipFill>
            <a:blip r:embed="rId2"/>
            <a:stretch>
              <a:fillRect/>
            </a:stretch>
          </p:blipFill>
          <p:spPr>
            <a:xfrm>
              <a:off x="5489106" y="1093488"/>
              <a:ext cx="2850383" cy="4029997"/>
            </a:xfrm>
            <a:prstGeom prst="rect">
              <a:avLst/>
            </a:prstGeom>
          </p:spPr>
        </p:pic>
        <p:pic>
          <p:nvPicPr>
            <p:cNvPr id="19" name="Grafik 18" descr="Ein Bild, das Text, Screenshot, Software, Schrift enthält.&#10;&#10;Automatisch generierte Beschreibung">
              <a:extLst>
                <a:ext uri="{FF2B5EF4-FFF2-40B4-BE49-F238E27FC236}">
                  <a16:creationId xmlns:a16="http://schemas.microsoft.com/office/drawing/2014/main" id="{01EB99B9-009D-7DD3-3BD6-E862ACB77BDA}"/>
                </a:ext>
              </a:extLst>
            </p:cNvPr>
            <p:cNvPicPr>
              <a:picLocks noChangeAspect="1"/>
            </p:cNvPicPr>
            <p:nvPr/>
          </p:nvPicPr>
          <p:blipFill rotWithShape="1">
            <a:blip r:embed="rId6"/>
            <a:srcRect b="20869"/>
            <a:stretch/>
          </p:blipFill>
          <p:spPr>
            <a:xfrm>
              <a:off x="6079524" y="1673856"/>
              <a:ext cx="1666800" cy="2931040"/>
            </a:xfrm>
            <a:prstGeom prst="rect">
              <a:avLst/>
            </a:prstGeom>
          </p:spPr>
        </p:pic>
      </p:grpSp>
      <p:pic>
        <p:nvPicPr>
          <p:cNvPr id="21" name="Grafik 20">
            <a:extLst>
              <a:ext uri="{FF2B5EF4-FFF2-40B4-BE49-F238E27FC236}">
                <a16:creationId xmlns:a16="http://schemas.microsoft.com/office/drawing/2014/main" id="{B0D96E96-487F-0101-26BA-7EF4FF48AC6E}"/>
              </a:ext>
            </a:extLst>
          </p:cNvPr>
          <p:cNvPicPr>
            <a:picLocks noChangeAspect="1"/>
          </p:cNvPicPr>
          <p:nvPr/>
        </p:nvPicPr>
        <p:blipFill rotWithShape="1">
          <a:blip r:embed="rId7"/>
          <a:srcRect l="4184" r="61808"/>
          <a:stretch/>
        </p:blipFill>
        <p:spPr>
          <a:xfrm>
            <a:off x="8233854" y="0"/>
            <a:ext cx="910146" cy="691300"/>
          </a:xfrm>
          <a:prstGeom prst="rect">
            <a:avLst/>
          </a:prstGeom>
        </p:spPr>
      </p:pic>
    </p:spTree>
    <p:extLst>
      <p:ext uri="{BB962C8B-B14F-4D97-AF65-F5344CB8AC3E}">
        <p14:creationId xmlns:p14="http://schemas.microsoft.com/office/powerpoint/2010/main" val="3064361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Wer kann was von mir sehen?</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8000" y="1728000"/>
            <a:ext cx="3924000" cy="2736000"/>
          </a:xfrm>
        </p:spPr>
        <p:txBody>
          <a:bodyPr>
            <a:normAutofit/>
          </a:bodyPr>
          <a:lstStyle/>
          <a:p>
            <a:pPr marL="179388" indent="-179388">
              <a:buClr>
                <a:schemeClr val="accent6"/>
              </a:buClr>
              <a:buFont typeface="Arial" panose="020B0604020202020204" pitchFamily="34" charset="0"/>
              <a:buChar char="•"/>
            </a:pPr>
            <a:r>
              <a:rPr lang="de-AT" sz="2400" dirty="0">
                <a:hlinkClick r:id="rId3"/>
              </a:rPr>
              <a:t>Zuletzt online</a:t>
            </a:r>
            <a:endParaRPr lang="de-AT" sz="2400" dirty="0"/>
          </a:p>
          <a:p>
            <a:pPr marL="179388" indent="-179388">
              <a:buClr>
                <a:schemeClr val="accent6"/>
              </a:buClr>
              <a:buFont typeface="Arial" panose="020B0604020202020204" pitchFamily="34" charset="0"/>
              <a:buChar char="•"/>
            </a:pPr>
            <a:r>
              <a:rPr lang="de-AT" sz="2400" dirty="0">
                <a:hlinkClick r:id="rId4"/>
              </a:rPr>
              <a:t>Profilbild</a:t>
            </a:r>
            <a:endParaRPr lang="de-AT" sz="2400" dirty="0"/>
          </a:p>
          <a:p>
            <a:pPr marL="179388" indent="-179388">
              <a:buClr>
                <a:schemeClr val="accent6"/>
              </a:buClr>
              <a:buFont typeface="Arial" panose="020B0604020202020204" pitchFamily="34" charset="0"/>
              <a:buChar char="•"/>
            </a:pPr>
            <a:r>
              <a:rPr lang="de-AT" sz="2400" dirty="0"/>
              <a:t>Info</a:t>
            </a:r>
          </a:p>
          <a:p>
            <a:pPr marL="179388" indent="-179388">
              <a:buClr>
                <a:schemeClr val="accent6"/>
              </a:buClr>
              <a:buFont typeface="Arial" panose="020B0604020202020204" pitchFamily="34" charset="0"/>
              <a:buChar char="•"/>
            </a:pPr>
            <a:r>
              <a:rPr lang="de-AT" sz="2400" dirty="0">
                <a:hlinkClick r:id="rId5"/>
              </a:rPr>
              <a:t>Status</a:t>
            </a:r>
            <a:endParaRPr lang="de-AT" sz="2400" dirty="0"/>
          </a:p>
          <a:p>
            <a:pPr marL="179388" indent="-179388">
              <a:buClr>
                <a:schemeClr val="accent6"/>
              </a:buClr>
              <a:buFont typeface="Arial" panose="020B0604020202020204" pitchFamily="34" charset="0"/>
              <a:buChar char="•"/>
            </a:pPr>
            <a:r>
              <a:rPr lang="de-AT" sz="2400" dirty="0">
                <a:hlinkClick r:id="rId6"/>
              </a:rPr>
              <a:t>Lesebestätigungen</a:t>
            </a:r>
            <a:endParaRPr lang="de-AT" sz="2400" dirty="0"/>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16</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12" name="Textfeld 11">
            <a:extLst>
              <a:ext uri="{FF2B5EF4-FFF2-40B4-BE49-F238E27FC236}">
                <a16:creationId xmlns:a16="http://schemas.microsoft.com/office/drawing/2014/main" id="{847E70F0-89C4-4450-9445-AC6C0309BB08}"/>
              </a:ext>
            </a:extLst>
          </p:cNvPr>
          <p:cNvSpPr txBox="1"/>
          <p:nvPr/>
        </p:nvSpPr>
        <p:spPr>
          <a:xfrm>
            <a:off x="642072" y="1232120"/>
            <a:ext cx="2863284" cy="369332"/>
          </a:xfrm>
          <a:prstGeom prst="rect">
            <a:avLst/>
          </a:prstGeom>
          <a:noFill/>
        </p:spPr>
        <p:txBody>
          <a:bodyPr wrap="none" rtlCol="0">
            <a:spAutoFit/>
          </a:bodyPr>
          <a:lstStyle/>
          <a:p>
            <a:r>
              <a:rPr lang="de-AT" dirty="0">
                <a:solidFill>
                  <a:schemeClr val="accent1"/>
                </a:solidFill>
                <a:latin typeface="+mj-lt"/>
                <a:sym typeface="Wingdings" panose="05000000000000000000" pitchFamily="2" charset="2"/>
              </a:rPr>
              <a:t></a:t>
            </a:r>
            <a:r>
              <a:rPr lang="de-AT" dirty="0">
                <a:latin typeface="+mj-lt"/>
              </a:rPr>
              <a:t>Einstellungen/Datenschutz</a:t>
            </a:r>
          </a:p>
        </p:txBody>
      </p:sp>
      <p:pic>
        <p:nvPicPr>
          <p:cNvPr id="4" name="Grafik 3">
            <a:extLst>
              <a:ext uri="{FF2B5EF4-FFF2-40B4-BE49-F238E27FC236}">
                <a16:creationId xmlns:a16="http://schemas.microsoft.com/office/drawing/2014/main" id="{F73BC917-CA86-8492-EC41-F5BC2EA4362E}"/>
              </a:ext>
            </a:extLst>
          </p:cNvPr>
          <p:cNvPicPr>
            <a:picLocks noChangeAspect="1"/>
          </p:cNvPicPr>
          <p:nvPr/>
        </p:nvPicPr>
        <p:blipFill rotWithShape="1">
          <a:blip r:embed="rId7"/>
          <a:srcRect l="4184" r="61808"/>
          <a:stretch/>
        </p:blipFill>
        <p:spPr>
          <a:xfrm>
            <a:off x="8233854" y="0"/>
            <a:ext cx="910146" cy="691300"/>
          </a:xfrm>
          <a:prstGeom prst="rect">
            <a:avLst/>
          </a:prstGeom>
        </p:spPr>
      </p:pic>
      <p:grpSp>
        <p:nvGrpSpPr>
          <p:cNvPr id="8" name="Gruppieren 7">
            <a:extLst>
              <a:ext uri="{FF2B5EF4-FFF2-40B4-BE49-F238E27FC236}">
                <a16:creationId xmlns:a16="http://schemas.microsoft.com/office/drawing/2014/main" id="{D91E01B2-21AC-0E08-B7B4-F00F6916E2E2}"/>
              </a:ext>
            </a:extLst>
          </p:cNvPr>
          <p:cNvGrpSpPr/>
          <p:nvPr/>
        </p:nvGrpSpPr>
        <p:grpSpPr>
          <a:xfrm>
            <a:off x="6236200" y="681403"/>
            <a:ext cx="2850383" cy="4029997"/>
            <a:chOff x="5489106" y="1093488"/>
            <a:chExt cx="2850383" cy="4029997"/>
          </a:xfrm>
        </p:grpSpPr>
        <p:pic>
          <p:nvPicPr>
            <p:cNvPr id="9" name="Grafik 8" descr="Ein Bild, das Text, Monitor, Screenshot enthält.&#10;&#10;Automatisch generierte Beschreibung">
              <a:extLst>
                <a:ext uri="{FF2B5EF4-FFF2-40B4-BE49-F238E27FC236}">
                  <a16:creationId xmlns:a16="http://schemas.microsoft.com/office/drawing/2014/main" id="{9B5F9DF1-537C-6A0C-B69D-7B6C788362D9}"/>
                </a:ext>
              </a:extLst>
            </p:cNvPr>
            <p:cNvPicPr>
              <a:picLocks noChangeAspect="1"/>
            </p:cNvPicPr>
            <p:nvPr/>
          </p:nvPicPr>
          <p:blipFill>
            <a:blip r:embed="rId8"/>
            <a:stretch>
              <a:fillRect/>
            </a:stretch>
          </p:blipFill>
          <p:spPr>
            <a:xfrm>
              <a:off x="5489106" y="1093488"/>
              <a:ext cx="2850383" cy="4029997"/>
            </a:xfrm>
            <a:prstGeom prst="rect">
              <a:avLst/>
            </a:prstGeom>
          </p:spPr>
        </p:pic>
        <p:pic>
          <p:nvPicPr>
            <p:cNvPr id="10" name="Grafik 9" descr="Ein Bild, das Text, Screenshot, Software, Schrift enthält.&#10;&#10;Automatisch generierte Beschreibung">
              <a:extLst>
                <a:ext uri="{FF2B5EF4-FFF2-40B4-BE49-F238E27FC236}">
                  <a16:creationId xmlns:a16="http://schemas.microsoft.com/office/drawing/2014/main" id="{296038F9-D2FF-1992-BFEF-CF5D8A386F46}"/>
                </a:ext>
              </a:extLst>
            </p:cNvPr>
            <p:cNvPicPr>
              <a:picLocks noChangeAspect="1"/>
            </p:cNvPicPr>
            <p:nvPr/>
          </p:nvPicPr>
          <p:blipFill rotWithShape="1">
            <a:blip r:embed="rId9"/>
            <a:srcRect b="20869"/>
            <a:stretch/>
          </p:blipFill>
          <p:spPr>
            <a:xfrm>
              <a:off x="6079524" y="1673856"/>
              <a:ext cx="1666800" cy="2931040"/>
            </a:xfrm>
            <a:prstGeom prst="rect">
              <a:avLst/>
            </a:prstGeom>
          </p:spPr>
        </p:pic>
      </p:grpSp>
      <p:pic>
        <p:nvPicPr>
          <p:cNvPr id="15" name="Grafik 14">
            <a:extLst>
              <a:ext uri="{FF2B5EF4-FFF2-40B4-BE49-F238E27FC236}">
                <a16:creationId xmlns:a16="http://schemas.microsoft.com/office/drawing/2014/main" id="{2D065D13-9C43-ACCD-D2D7-9D6C4F11490C}"/>
              </a:ext>
            </a:extLst>
          </p:cNvPr>
          <p:cNvPicPr>
            <a:picLocks noChangeAspect="1"/>
          </p:cNvPicPr>
          <p:nvPr/>
        </p:nvPicPr>
        <p:blipFill>
          <a:blip r:embed="rId10"/>
          <a:stretch>
            <a:fillRect/>
          </a:stretch>
        </p:blipFill>
        <p:spPr>
          <a:xfrm>
            <a:off x="4329138" y="1985587"/>
            <a:ext cx="1907062" cy="1421628"/>
          </a:xfrm>
          <a:prstGeom prst="rect">
            <a:avLst/>
          </a:prstGeom>
          <a:ln>
            <a:solidFill>
              <a:schemeClr val="tx2"/>
            </a:solidFill>
          </a:ln>
        </p:spPr>
      </p:pic>
      <p:sp>
        <p:nvSpPr>
          <p:cNvPr id="5" name="Textfeld 4">
            <a:extLst>
              <a:ext uri="{FF2B5EF4-FFF2-40B4-BE49-F238E27FC236}">
                <a16:creationId xmlns:a16="http://schemas.microsoft.com/office/drawing/2014/main" id="{FCCE1552-AC2B-0653-414C-942115DE98F2}"/>
              </a:ext>
            </a:extLst>
          </p:cNvPr>
          <p:cNvSpPr txBox="1"/>
          <p:nvPr/>
        </p:nvSpPr>
        <p:spPr>
          <a:xfrm>
            <a:off x="293803" y="4108940"/>
            <a:ext cx="6423105" cy="523220"/>
          </a:xfrm>
          <a:prstGeom prst="rect">
            <a:avLst/>
          </a:prstGeom>
          <a:noFill/>
        </p:spPr>
        <p:txBody>
          <a:bodyPr wrap="none" rtlCol="0">
            <a:spAutoFit/>
          </a:bodyPr>
          <a:lstStyle/>
          <a:p>
            <a:r>
              <a:rPr lang="de-DE" sz="1400" b="1" dirty="0">
                <a:solidFill>
                  <a:schemeClr val="accent4"/>
                </a:solidFill>
                <a:latin typeface="Calibri Light" panose="020F0302020204030204" pitchFamily="34" charset="0"/>
                <a:ea typeface="Calibri Light" panose="020F0302020204030204" pitchFamily="34" charset="0"/>
                <a:cs typeface="Calibri Light" panose="020F0302020204030204" pitchFamily="34" charset="0"/>
              </a:rPr>
              <a:t>Achtung</a:t>
            </a:r>
            <a:r>
              <a:rPr lang="de-DE" sz="1400" dirty="0">
                <a:latin typeface="Calibri Light" panose="020F0302020204030204" pitchFamily="34" charset="0"/>
                <a:ea typeface="Calibri Light" panose="020F0302020204030204" pitchFamily="34" charset="0"/>
                <a:cs typeface="Calibri Light" panose="020F0302020204030204" pitchFamily="34" charset="0"/>
              </a:rPr>
              <a:t>: Ihr WhatsApp-Profil ist für alle, die ihre Handynummer eingespeichert haben,</a:t>
            </a:r>
          </a:p>
          <a:p>
            <a:r>
              <a:rPr lang="de-DE" sz="1400" dirty="0">
                <a:latin typeface="Calibri Light" panose="020F0302020204030204" pitchFamily="34" charset="0"/>
                <a:ea typeface="Calibri Light" panose="020F0302020204030204" pitchFamily="34" charset="0"/>
                <a:cs typeface="Calibri Light" panose="020F0302020204030204" pitchFamily="34" charset="0"/>
              </a:rPr>
              <a:t>sichtbar, auch wenn sie diese Person nicht in ihrem Adressbuch gespeichert haben. </a:t>
            </a:r>
          </a:p>
        </p:txBody>
      </p:sp>
    </p:spTree>
    <p:extLst>
      <p:ext uri="{BB962C8B-B14F-4D97-AF65-F5344CB8AC3E}">
        <p14:creationId xmlns:p14="http://schemas.microsoft.com/office/powerpoint/2010/main" val="157472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Mein Konto</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8000" y="1728000"/>
            <a:ext cx="4389364" cy="2736000"/>
          </a:xfrm>
        </p:spPr>
        <p:txBody>
          <a:bodyPr>
            <a:normAutofit fontScale="92500" lnSpcReduction="20000"/>
          </a:bodyPr>
          <a:lstStyle/>
          <a:p>
            <a:pPr marL="179388" indent="-179388">
              <a:buClr>
                <a:schemeClr val="accent6"/>
              </a:buClr>
              <a:buFont typeface="Arial" panose="020B0604020202020204" pitchFamily="34" charset="0"/>
              <a:buChar char="•"/>
            </a:pPr>
            <a:r>
              <a:rPr lang="de-AT" sz="2400" dirty="0"/>
              <a:t>Sicherheitsbenachrichtigungen</a:t>
            </a:r>
          </a:p>
          <a:p>
            <a:pPr marL="179388" indent="-179388">
              <a:buClr>
                <a:schemeClr val="accent6"/>
              </a:buClr>
              <a:buFont typeface="Arial" panose="020B0604020202020204" pitchFamily="34" charset="0"/>
              <a:buChar char="•"/>
            </a:pPr>
            <a:r>
              <a:rPr lang="de-AT" sz="2400" dirty="0" err="1"/>
              <a:t>Passkeys</a:t>
            </a:r>
            <a:endParaRPr lang="de-AT" sz="2400" dirty="0"/>
          </a:p>
          <a:p>
            <a:pPr marL="179388" indent="-179388">
              <a:buClr>
                <a:schemeClr val="accent6"/>
              </a:buClr>
              <a:buFont typeface="Arial" panose="020B0604020202020204" pitchFamily="34" charset="0"/>
              <a:buChar char="•"/>
            </a:pPr>
            <a:r>
              <a:rPr lang="de-AT" sz="2400" dirty="0"/>
              <a:t>E-Mail-Adresse</a:t>
            </a:r>
          </a:p>
          <a:p>
            <a:pPr marL="179388" indent="-179388">
              <a:buClr>
                <a:schemeClr val="accent6"/>
              </a:buClr>
              <a:buFont typeface="Arial" panose="020B0604020202020204" pitchFamily="34" charset="0"/>
              <a:buChar char="•"/>
            </a:pPr>
            <a:r>
              <a:rPr lang="de-AT" sz="2400" dirty="0">
                <a:hlinkClick r:id="rId3"/>
              </a:rPr>
              <a:t>Verifizierung in zwei Schritten</a:t>
            </a:r>
            <a:endParaRPr lang="de-AT" sz="2400" dirty="0"/>
          </a:p>
          <a:p>
            <a:pPr marL="179388" indent="-179388">
              <a:buClr>
                <a:schemeClr val="accent6"/>
              </a:buClr>
              <a:buFont typeface="Arial" panose="020B0604020202020204" pitchFamily="34" charset="0"/>
              <a:buChar char="•"/>
            </a:pPr>
            <a:r>
              <a:rPr lang="de-AT" sz="2400" dirty="0"/>
              <a:t>Nummer ändern</a:t>
            </a:r>
          </a:p>
          <a:p>
            <a:pPr marL="179388" indent="-179388">
              <a:buClr>
                <a:schemeClr val="accent6"/>
              </a:buClr>
              <a:buFont typeface="Arial" panose="020B0604020202020204" pitchFamily="34" charset="0"/>
              <a:buChar char="•"/>
            </a:pPr>
            <a:r>
              <a:rPr lang="de-AT" sz="2400" dirty="0"/>
              <a:t>Konto-Info anfordern</a:t>
            </a:r>
          </a:p>
          <a:p>
            <a:pPr marL="179388" indent="-179388">
              <a:buClr>
                <a:schemeClr val="accent6"/>
              </a:buClr>
              <a:buFont typeface="Arial" panose="020B0604020202020204" pitchFamily="34" charset="0"/>
              <a:buChar char="•"/>
            </a:pPr>
            <a:r>
              <a:rPr lang="de-AT" sz="2400" dirty="0"/>
              <a:t>Konto hinzufügen</a:t>
            </a:r>
          </a:p>
          <a:p>
            <a:pPr marL="179388" indent="-179388">
              <a:buClr>
                <a:schemeClr val="accent6"/>
              </a:buClr>
              <a:buFont typeface="Arial" panose="020B0604020202020204" pitchFamily="34" charset="0"/>
              <a:buChar char="•"/>
            </a:pPr>
            <a:r>
              <a:rPr lang="de-AT" sz="2400" dirty="0"/>
              <a:t>Konto löschen</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17</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12" name="Textfeld 11">
            <a:extLst>
              <a:ext uri="{FF2B5EF4-FFF2-40B4-BE49-F238E27FC236}">
                <a16:creationId xmlns:a16="http://schemas.microsoft.com/office/drawing/2014/main" id="{6C685786-3E17-4E5C-8D67-F10E65B02562}"/>
              </a:ext>
            </a:extLst>
          </p:cNvPr>
          <p:cNvSpPr txBox="1"/>
          <p:nvPr/>
        </p:nvSpPr>
        <p:spPr>
          <a:xfrm>
            <a:off x="642072" y="1232120"/>
            <a:ext cx="2259273" cy="369332"/>
          </a:xfrm>
          <a:prstGeom prst="rect">
            <a:avLst/>
          </a:prstGeom>
          <a:noFill/>
        </p:spPr>
        <p:txBody>
          <a:bodyPr wrap="none" rtlCol="0">
            <a:spAutoFit/>
          </a:bodyPr>
          <a:lstStyle/>
          <a:p>
            <a:r>
              <a:rPr lang="de-AT" dirty="0">
                <a:solidFill>
                  <a:schemeClr val="accent1"/>
                </a:solidFill>
                <a:latin typeface="+mj-lt"/>
                <a:sym typeface="Wingdings" panose="05000000000000000000" pitchFamily="2" charset="2"/>
              </a:rPr>
              <a:t></a:t>
            </a:r>
            <a:r>
              <a:rPr lang="de-AT" dirty="0">
                <a:latin typeface="+mj-lt"/>
              </a:rPr>
              <a:t>Einstellungen/Konto</a:t>
            </a:r>
          </a:p>
        </p:txBody>
      </p:sp>
      <p:grpSp>
        <p:nvGrpSpPr>
          <p:cNvPr id="8" name="Gruppieren 7">
            <a:extLst>
              <a:ext uri="{FF2B5EF4-FFF2-40B4-BE49-F238E27FC236}">
                <a16:creationId xmlns:a16="http://schemas.microsoft.com/office/drawing/2014/main" id="{BB82CF4C-5944-0417-E9CC-C7EC24A440CF}"/>
              </a:ext>
            </a:extLst>
          </p:cNvPr>
          <p:cNvGrpSpPr/>
          <p:nvPr/>
        </p:nvGrpSpPr>
        <p:grpSpPr>
          <a:xfrm>
            <a:off x="5472763" y="780632"/>
            <a:ext cx="2850383" cy="4029997"/>
            <a:chOff x="5472763" y="780632"/>
            <a:chExt cx="2850383" cy="4029997"/>
          </a:xfrm>
        </p:grpSpPr>
        <p:pic>
          <p:nvPicPr>
            <p:cNvPr id="14" name="Grafik 13" descr="Ein Bild, das Text, Monitor, Screenshot enthält.&#10;&#10;Automatisch generierte Beschreibung">
              <a:extLst>
                <a:ext uri="{FF2B5EF4-FFF2-40B4-BE49-F238E27FC236}">
                  <a16:creationId xmlns:a16="http://schemas.microsoft.com/office/drawing/2014/main" id="{2F7520DE-F922-4147-B10D-B72531927B60}"/>
                </a:ext>
              </a:extLst>
            </p:cNvPr>
            <p:cNvPicPr>
              <a:picLocks noChangeAspect="1"/>
            </p:cNvPicPr>
            <p:nvPr/>
          </p:nvPicPr>
          <p:blipFill>
            <a:blip r:embed="rId4"/>
            <a:stretch>
              <a:fillRect/>
            </a:stretch>
          </p:blipFill>
          <p:spPr>
            <a:xfrm>
              <a:off x="5472763" y="780632"/>
              <a:ext cx="2850383" cy="4029997"/>
            </a:xfrm>
            <a:prstGeom prst="rect">
              <a:avLst/>
            </a:prstGeom>
          </p:spPr>
        </p:pic>
        <p:pic>
          <p:nvPicPr>
            <p:cNvPr id="5" name="Grafik 4" descr="Ein Bild, das Text, Screenshot, Software, Zahl enthält.&#10;&#10;Automatisch generierte Beschreibung">
              <a:extLst>
                <a:ext uri="{FF2B5EF4-FFF2-40B4-BE49-F238E27FC236}">
                  <a16:creationId xmlns:a16="http://schemas.microsoft.com/office/drawing/2014/main" id="{6BB66A89-4C1D-54BE-491A-266D2B4B2A32}"/>
                </a:ext>
              </a:extLst>
            </p:cNvPr>
            <p:cNvPicPr>
              <a:picLocks noChangeAspect="1"/>
            </p:cNvPicPr>
            <p:nvPr/>
          </p:nvPicPr>
          <p:blipFill rotWithShape="1">
            <a:blip r:embed="rId5"/>
            <a:srcRect b="21170"/>
            <a:stretch/>
          </p:blipFill>
          <p:spPr>
            <a:xfrm>
              <a:off x="6076881" y="1363078"/>
              <a:ext cx="1656000" cy="2900948"/>
            </a:xfrm>
            <a:prstGeom prst="rect">
              <a:avLst/>
            </a:prstGeom>
          </p:spPr>
        </p:pic>
      </p:grpSp>
      <p:pic>
        <p:nvPicPr>
          <p:cNvPr id="9" name="Grafik 8">
            <a:extLst>
              <a:ext uri="{FF2B5EF4-FFF2-40B4-BE49-F238E27FC236}">
                <a16:creationId xmlns:a16="http://schemas.microsoft.com/office/drawing/2014/main" id="{2345B344-BF8F-F592-9D5C-F0FE6311EE7B}"/>
              </a:ext>
            </a:extLst>
          </p:cNvPr>
          <p:cNvPicPr>
            <a:picLocks noChangeAspect="1"/>
          </p:cNvPicPr>
          <p:nvPr/>
        </p:nvPicPr>
        <p:blipFill rotWithShape="1">
          <a:blip r:embed="rId6"/>
          <a:srcRect l="4184" r="61808"/>
          <a:stretch/>
        </p:blipFill>
        <p:spPr>
          <a:xfrm>
            <a:off x="8233854" y="0"/>
            <a:ext cx="910146" cy="691300"/>
          </a:xfrm>
          <a:prstGeom prst="rect">
            <a:avLst/>
          </a:prstGeom>
        </p:spPr>
      </p:pic>
    </p:spTree>
    <p:extLst>
      <p:ext uri="{BB962C8B-B14F-4D97-AF65-F5344CB8AC3E}">
        <p14:creationId xmlns:p14="http://schemas.microsoft.com/office/powerpoint/2010/main" val="1481358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pieren 3">
            <a:extLst>
              <a:ext uri="{FF2B5EF4-FFF2-40B4-BE49-F238E27FC236}">
                <a16:creationId xmlns:a16="http://schemas.microsoft.com/office/drawing/2014/main" id="{0E40A71D-66DA-41D4-96F2-01573724AB2D}"/>
              </a:ext>
            </a:extLst>
          </p:cNvPr>
          <p:cNvGrpSpPr/>
          <p:nvPr/>
        </p:nvGrpSpPr>
        <p:grpSpPr>
          <a:xfrm>
            <a:off x="6252520" y="799542"/>
            <a:ext cx="1920604" cy="4150497"/>
            <a:chOff x="431935" y="0"/>
            <a:chExt cx="2314575" cy="5143500"/>
          </a:xfrm>
        </p:grpSpPr>
        <p:grpSp>
          <p:nvGrpSpPr>
            <p:cNvPr id="5" name="Gruppieren 4">
              <a:extLst>
                <a:ext uri="{FF2B5EF4-FFF2-40B4-BE49-F238E27FC236}">
                  <a16:creationId xmlns:a16="http://schemas.microsoft.com/office/drawing/2014/main" id="{D498B34F-7EEE-4F0E-5F63-12E175BAE9A7}"/>
                </a:ext>
              </a:extLst>
            </p:cNvPr>
            <p:cNvGrpSpPr/>
            <p:nvPr/>
          </p:nvGrpSpPr>
          <p:grpSpPr>
            <a:xfrm>
              <a:off x="431935" y="0"/>
              <a:ext cx="2314575" cy="5143500"/>
              <a:chOff x="431935" y="0"/>
              <a:chExt cx="2314575" cy="5143500"/>
            </a:xfrm>
          </p:grpSpPr>
          <p:grpSp>
            <p:nvGrpSpPr>
              <p:cNvPr id="9" name="Gruppieren 8">
                <a:extLst>
                  <a:ext uri="{FF2B5EF4-FFF2-40B4-BE49-F238E27FC236}">
                    <a16:creationId xmlns:a16="http://schemas.microsoft.com/office/drawing/2014/main" id="{4291D35C-1130-9EE4-A484-0A7B0C67C79D}"/>
                  </a:ext>
                </a:extLst>
              </p:cNvPr>
              <p:cNvGrpSpPr/>
              <p:nvPr/>
            </p:nvGrpSpPr>
            <p:grpSpPr>
              <a:xfrm>
                <a:off x="431935" y="0"/>
                <a:ext cx="2314575" cy="5143500"/>
                <a:chOff x="431935" y="0"/>
                <a:chExt cx="2314575" cy="5143500"/>
              </a:xfrm>
            </p:grpSpPr>
            <p:grpSp>
              <p:nvGrpSpPr>
                <p:cNvPr id="13" name="Gruppieren 12">
                  <a:extLst>
                    <a:ext uri="{FF2B5EF4-FFF2-40B4-BE49-F238E27FC236}">
                      <a16:creationId xmlns:a16="http://schemas.microsoft.com/office/drawing/2014/main" id="{BE1A2906-77B9-E621-6C08-1EA20277E04C}"/>
                    </a:ext>
                  </a:extLst>
                </p:cNvPr>
                <p:cNvGrpSpPr/>
                <p:nvPr/>
              </p:nvGrpSpPr>
              <p:grpSpPr>
                <a:xfrm>
                  <a:off x="431935" y="0"/>
                  <a:ext cx="2314575" cy="5143500"/>
                  <a:chOff x="431935" y="0"/>
                  <a:chExt cx="2314575" cy="5143500"/>
                </a:xfrm>
              </p:grpSpPr>
              <p:grpSp>
                <p:nvGrpSpPr>
                  <p:cNvPr id="15" name="Gruppieren 14">
                    <a:extLst>
                      <a:ext uri="{FF2B5EF4-FFF2-40B4-BE49-F238E27FC236}">
                        <a16:creationId xmlns:a16="http://schemas.microsoft.com/office/drawing/2014/main" id="{B83C1314-C96D-A20E-1088-C95EB81730D2}"/>
                      </a:ext>
                    </a:extLst>
                  </p:cNvPr>
                  <p:cNvGrpSpPr/>
                  <p:nvPr/>
                </p:nvGrpSpPr>
                <p:grpSpPr>
                  <a:xfrm>
                    <a:off x="431935" y="0"/>
                    <a:ext cx="2314575" cy="5143500"/>
                    <a:chOff x="282564" y="0"/>
                    <a:chExt cx="2314575" cy="5143500"/>
                  </a:xfrm>
                </p:grpSpPr>
                <p:pic>
                  <p:nvPicPr>
                    <p:cNvPr id="17" name="Grafik 16" descr="Ein Bild, das Text, Screenshot, Webseite, Website enthält.&#10;&#10;Automatisch generierte Beschreibung">
                      <a:extLst>
                        <a:ext uri="{FF2B5EF4-FFF2-40B4-BE49-F238E27FC236}">
                          <a16:creationId xmlns:a16="http://schemas.microsoft.com/office/drawing/2014/main" id="{ED480488-1C82-FAC7-C59E-06661D61B164}"/>
                        </a:ext>
                      </a:extLst>
                    </p:cNvPr>
                    <p:cNvPicPr>
                      <a:picLocks noChangeAspect="1"/>
                    </p:cNvPicPr>
                    <p:nvPr/>
                  </p:nvPicPr>
                  <p:blipFill>
                    <a:blip r:embed="rId3"/>
                    <a:stretch>
                      <a:fillRect/>
                    </a:stretch>
                  </p:blipFill>
                  <p:spPr>
                    <a:xfrm>
                      <a:off x="282564" y="0"/>
                      <a:ext cx="2314575" cy="5143500"/>
                    </a:xfrm>
                    <a:prstGeom prst="rect">
                      <a:avLst/>
                    </a:prstGeom>
                    <a:ln>
                      <a:solidFill>
                        <a:schemeClr val="accent1"/>
                      </a:solidFill>
                    </a:ln>
                  </p:spPr>
                </p:pic>
                <p:sp>
                  <p:nvSpPr>
                    <p:cNvPr id="18" name="Ellipse 17">
                      <a:extLst>
                        <a:ext uri="{FF2B5EF4-FFF2-40B4-BE49-F238E27FC236}">
                          <a16:creationId xmlns:a16="http://schemas.microsoft.com/office/drawing/2014/main" id="{2B6ED295-C972-D625-910E-09200D2F60E4}"/>
                        </a:ext>
                      </a:extLst>
                    </p:cNvPr>
                    <p:cNvSpPr/>
                    <p:nvPr/>
                  </p:nvSpPr>
                  <p:spPr>
                    <a:xfrm>
                      <a:off x="349235" y="1487741"/>
                      <a:ext cx="266400" cy="26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19" name="Rechteck 18">
                      <a:extLst>
                        <a:ext uri="{FF2B5EF4-FFF2-40B4-BE49-F238E27FC236}">
                          <a16:creationId xmlns:a16="http://schemas.microsoft.com/office/drawing/2014/main" id="{A69C2293-C845-9797-A89D-7F13492E6044}"/>
                        </a:ext>
                      </a:extLst>
                    </p:cNvPr>
                    <p:cNvSpPr/>
                    <p:nvPr/>
                  </p:nvSpPr>
                  <p:spPr>
                    <a:xfrm>
                      <a:off x="944333" y="1490917"/>
                      <a:ext cx="842564"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Rechteck 20">
                      <a:extLst>
                        <a:ext uri="{FF2B5EF4-FFF2-40B4-BE49-F238E27FC236}">
                          <a16:creationId xmlns:a16="http://schemas.microsoft.com/office/drawing/2014/main" id="{883FA012-BC46-43E5-C05B-BA562FB50EA8}"/>
                        </a:ext>
                      </a:extLst>
                    </p:cNvPr>
                    <p:cNvSpPr/>
                    <p:nvPr/>
                  </p:nvSpPr>
                  <p:spPr>
                    <a:xfrm>
                      <a:off x="1069170" y="3215779"/>
                      <a:ext cx="341541"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Rechteck 21">
                      <a:extLst>
                        <a:ext uri="{FF2B5EF4-FFF2-40B4-BE49-F238E27FC236}">
                          <a16:creationId xmlns:a16="http://schemas.microsoft.com/office/drawing/2014/main" id="{47BC2F4E-81B7-3E77-DCEF-3FDB16E00FAC}"/>
                        </a:ext>
                      </a:extLst>
                    </p:cNvPr>
                    <p:cNvSpPr/>
                    <p:nvPr/>
                  </p:nvSpPr>
                  <p:spPr>
                    <a:xfrm>
                      <a:off x="921171" y="3630479"/>
                      <a:ext cx="489540" cy="129600"/>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3" name="Rechteck 22">
                      <a:extLst>
                        <a:ext uri="{FF2B5EF4-FFF2-40B4-BE49-F238E27FC236}">
                          <a16:creationId xmlns:a16="http://schemas.microsoft.com/office/drawing/2014/main" id="{31265FA0-8A5B-A51B-310E-021429E9E386}"/>
                        </a:ext>
                      </a:extLst>
                    </p:cNvPr>
                    <p:cNvSpPr/>
                    <p:nvPr/>
                  </p:nvSpPr>
                  <p:spPr>
                    <a:xfrm>
                      <a:off x="602955" y="1912999"/>
                      <a:ext cx="954912" cy="118831"/>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Daniela</a:t>
                      </a:r>
                    </a:p>
                  </p:txBody>
                </p:sp>
                <p:sp>
                  <p:nvSpPr>
                    <p:cNvPr id="24" name="Ellipse 23">
                      <a:extLst>
                        <a:ext uri="{FF2B5EF4-FFF2-40B4-BE49-F238E27FC236}">
                          <a16:creationId xmlns:a16="http://schemas.microsoft.com/office/drawing/2014/main" id="{6DBBF32A-6895-70C2-0DEA-7B42DD5ECCCF}"/>
                        </a:ext>
                      </a:extLst>
                    </p:cNvPr>
                    <p:cNvSpPr/>
                    <p:nvPr/>
                  </p:nvSpPr>
                  <p:spPr>
                    <a:xfrm>
                      <a:off x="351670" y="1908423"/>
                      <a:ext cx="266400" cy="26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25" name="Ellipse 24">
                      <a:extLst>
                        <a:ext uri="{FF2B5EF4-FFF2-40B4-BE49-F238E27FC236}">
                          <a16:creationId xmlns:a16="http://schemas.microsoft.com/office/drawing/2014/main" id="{0BF8D322-098D-DE42-B1C0-B8BB03A798E1}"/>
                        </a:ext>
                      </a:extLst>
                    </p:cNvPr>
                    <p:cNvSpPr/>
                    <p:nvPr/>
                  </p:nvSpPr>
                  <p:spPr>
                    <a:xfrm>
                      <a:off x="355737" y="2354414"/>
                      <a:ext cx="266400" cy="262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26" name="Rechteck 25">
                      <a:extLst>
                        <a:ext uri="{FF2B5EF4-FFF2-40B4-BE49-F238E27FC236}">
                          <a16:creationId xmlns:a16="http://schemas.microsoft.com/office/drawing/2014/main" id="{7B0C781D-9A39-2296-AC99-FE2C7E68CBBC}"/>
                        </a:ext>
                      </a:extLst>
                    </p:cNvPr>
                    <p:cNvSpPr/>
                    <p:nvPr/>
                  </p:nvSpPr>
                  <p:spPr>
                    <a:xfrm>
                      <a:off x="639054" y="2770697"/>
                      <a:ext cx="954912" cy="129600"/>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AT" sz="900" b="1" dirty="0">
                          <a:solidFill>
                            <a:schemeClr val="tx1">
                              <a:lumMod val="65000"/>
                              <a:lumOff val="35000"/>
                            </a:schemeClr>
                          </a:solidFill>
                        </a:rPr>
                        <a:t>Sonja</a:t>
                      </a:r>
                    </a:p>
                  </p:txBody>
                </p:sp>
                <p:sp>
                  <p:nvSpPr>
                    <p:cNvPr id="27" name="Ellipse 26">
                      <a:extLst>
                        <a:ext uri="{FF2B5EF4-FFF2-40B4-BE49-F238E27FC236}">
                          <a16:creationId xmlns:a16="http://schemas.microsoft.com/office/drawing/2014/main" id="{7FE45C3B-4C14-872D-648F-7676290C74AF}"/>
                        </a:ext>
                      </a:extLst>
                    </p:cNvPr>
                    <p:cNvSpPr/>
                    <p:nvPr/>
                  </p:nvSpPr>
                  <p:spPr>
                    <a:xfrm>
                      <a:off x="346686" y="2770698"/>
                      <a:ext cx="270000" cy="27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28" name="Ellipse 27">
                      <a:extLst>
                        <a:ext uri="{FF2B5EF4-FFF2-40B4-BE49-F238E27FC236}">
                          <a16:creationId xmlns:a16="http://schemas.microsoft.com/office/drawing/2014/main" id="{EB8B172D-6D62-4E1D-D833-CB96F56FC7CE}"/>
                        </a:ext>
                      </a:extLst>
                    </p:cNvPr>
                    <p:cNvSpPr/>
                    <p:nvPr/>
                  </p:nvSpPr>
                  <p:spPr>
                    <a:xfrm>
                      <a:off x="353701" y="3201126"/>
                      <a:ext cx="270000" cy="27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29" name="Ellipse 28">
                      <a:extLst>
                        <a:ext uri="{FF2B5EF4-FFF2-40B4-BE49-F238E27FC236}">
                          <a16:creationId xmlns:a16="http://schemas.microsoft.com/office/drawing/2014/main" id="{1A79F2A1-C946-9996-D92F-DB6416176B70}"/>
                        </a:ext>
                      </a:extLst>
                    </p:cNvPr>
                    <p:cNvSpPr/>
                    <p:nvPr/>
                  </p:nvSpPr>
                  <p:spPr>
                    <a:xfrm>
                      <a:off x="353459" y="3630822"/>
                      <a:ext cx="262800" cy="262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30" name="Ellipse 29">
                      <a:extLst>
                        <a:ext uri="{FF2B5EF4-FFF2-40B4-BE49-F238E27FC236}">
                          <a16:creationId xmlns:a16="http://schemas.microsoft.com/office/drawing/2014/main" id="{046125BA-807F-A74E-1090-106A08CCF047}"/>
                        </a:ext>
                      </a:extLst>
                    </p:cNvPr>
                    <p:cNvSpPr/>
                    <p:nvPr/>
                  </p:nvSpPr>
                  <p:spPr>
                    <a:xfrm>
                      <a:off x="350821" y="4052832"/>
                      <a:ext cx="266400" cy="266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
                  <p:nvSpPr>
                    <p:cNvPr id="31" name="Rechteck 30">
                      <a:extLst>
                        <a:ext uri="{FF2B5EF4-FFF2-40B4-BE49-F238E27FC236}">
                          <a16:creationId xmlns:a16="http://schemas.microsoft.com/office/drawing/2014/main" id="{34A150FB-8B61-5655-7D58-D7E31C7CBF83}"/>
                        </a:ext>
                      </a:extLst>
                    </p:cNvPr>
                    <p:cNvSpPr/>
                    <p:nvPr/>
                  </p:nvSpPr>
                  <p:spPr>
                    <a:xfrm>
                      <a:off x="1239939" y="781038"/>
                      <a:ext cx="1062993" cy="101443"/>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6" name="Rechteck 15">
                    <a:extLst>
                      <a:ext uri="{FF2B5EF4-FFF2-40B4-BE49-F238E27FC236}">
                        <a16:creationId xmlns:a16="http://schemas.microsoft.com/office/drawing/2014/main" id="{192733AE-48D2-14C6-5B6E-4F7A048243F2}"/>
                      </a:ext>
                    </a:extLst>
                  </p:cNvPr>
                  <p:cNvSpPr/>
                  <p:nvPr/>
                </p:nvSpPr>
                <p:spPr>
                  <a:xfrm>
                    <a:off x="1099079" y="2320075"/>
                    <a:ext cx="842564" cy="155176"/>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4" name="Rechteck 13">
                  <a:extLst>
                    <a:ext uri="{FF2B5EF4-FFF2-40B4-BE49-F238E27FC236}">
                      <a16:creationId xmlns:a16="http://schemas.microsoft.com/office/drawing/2014/main" id="{9D47D191-DCA9-E1AB-9572-EB93BD462890}"/>
                    </a:ext>
                  </a:extLst>
                </p:cNvPr>
                <p:cNvSpPr/>
                <p:nvPr/>
              </p:nvSpPr>
              <p:spPr>
                <a:xfrm>
                  <a:off x="1114841" y="4056743"/>
                  <a:ext cx="985040" cy="155176"/>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10" name="Rechteck 9">
                <a:extLst>
                  <a:ext uri="{FF2B5EF4-FFF2-40B4-BE49-F238E27FC236}">
                    <a16:creationId xmlns:a16="http://schemas.microsoft.com/office/drawing/2014/main" id="{E1AB0DD8-1517-8E34-6A82-4EC9E671CD1B}"/>
                  </a:ext>
                </a:extLst>
              </p:cNvPr>
              <p:cNvSpPr/>
              <p:nvPr/>
            </p:nvSpPr>
            <p:spPr>
              <a:xfrm>
                <a:off x="843006" y="1630635"/>
                <a:ext cx="842564" cy="119254"/>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8" name="Rechteck 7">
              <a:extLst>
                <a:ext uri="{FF2B5EF4-FFF2-40B4-BE49-F238E27FC236}">
                  <a16:creationId xmlns:a16="http://schemas.microsoft.com/office/drawing/2014/main" id="{4C659B0A-DE8B-A492-B68C-9823050EEBF9}"/>
                </a:ext>
              </a:extLst>
            </p:cNvPr>
            <p:cNvSpPr/>
            <p:nvPr/>
          </p:nvSpPr>
          <p:spPr>
            <a:xfrm>
              <a:off x="1941644" y="636746"/>
              <a:ext cx="467832" cy="99825"/>
            </a:xfrm>
            <a:prstGeom prst="rect">
              <a:avLst/>
            </a:prstGeom>
            <a:solidFill>
              <a:srgbClr val="F8FC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Chats </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002678" cy="2736000"/>
          </a:xfrm>
        </p:spPr>
        <p:txBody>
          <a:bodyPr>
            <a:noAutofit/>
          </a:bodyPr>
          <a:lstStyle/>
          <a:p>
            <a:pPr marL="179388" indent="-179388">
              <a:buClr>
                <a:schemeClr val="accent6"/>
              </a:buClr>
              <a:buFont typeface="Arial" panose="020B0604020202020204" pitchFamily="34" charset="0"/>
              <a:buChar char="•"/>
            </a:pPr>
            <a:r>
              <a:rPr lang="de-DE" sz="2200" dirty="0"/>
              <a:t>Chat = engl. </a:t>
            </a:r>
            <a:r>
              <a:rPr lang="de-DE" sz="2400" dirty="0" err="1"/>
              <a:t>to</a:t>
            </a:r>
            <a:r>
              <a:rPr lang="de-DE" sz="2400" dirty="0"/>
              <a:t> </a:t>
            </a:r>
            <a:r>
              <a:rPr lang="de-DE" sz="2400" i="1" dirty="0" err="1"/>
              <a:t>chat</a:t>
            </a:r>
            <a:r>
              <a:rPr lang="de-DE" sz="2400" dirty="0"/>
              <a:t> „plaudern,</a:t>
            </a:r>
            <a:br>
              <a:rPr lang="de-DE" sz="2400" dirty="0"/>
            </a:br>
            <a:r>
              <a:rPr lang="de-DE" sz="2400" dirty="0"/>
              <a:t>sich unterhalten“</a:t>
            </a:r>
            <a:endParaRPr lang="de-DE" sz="2200" dirty="0"/>
          </a:p>
          <a:p>
            <a:pPr marL="179388" indent="-179388">
              <a:buClr>
                <a:schemeClr val="accent6"/>
              </a:buClr>
              <a:buFont typeface="Arial" panose="020B0604020202020204" pitchFamily="34" charset="0"/>
              <a:buChar char="•"/>
            </a:pPr>
            <a:r>
              <a:rPr lang="de-DE" sz="2200" dirty="0"/>
              <a:t>Unterhaltungen zwischen zwei oder mehreren Personen</a:t>
            </a:r>
          </a:p>
          <a:p>
            <a:pPr marL="179388" indent="-179388">
              <a:buClr>
                <a:schemeClr val="accent6"/>
              </a:buClr>
              <a:buFont typeface="Arial" panose="020B0604020202020204" pitchFamily="34" charset="0"/>
              <a:buChar char="•"/>
            </a:pPr>
            <a:r>
              <a:rPr lang="de-DE" sz="2200" dirty="0"/>
              <a:t>Texte, Bilder, Video, Audio</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18</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20" name="Rechteck 19">
            <a:extLst>
              <a:ext uri="{FF2B5EF4-FFF2-40B4-BE49-F238E27FC236}">
                <a16:creationId xmlns:a16="http://schemas.microsoft.com/office/drawing/2014/main" id="{30E19855-5A4F-47D4-A463-29A2F06CC963}"/>
              </a:ext>
            </a:extLst>
          </p:cNvPr>
          <p:cNvSpPr/>
          <p:nvPr/>
        </p:nvSpPr>
        <p:spPr>
          <a:xfrm>
            <a:off x="6204866" y="4390493"/>
            <a:ext cx="577562" cy="38472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a:extLst>
              <a:ext uri="{FF2B5EF4-FFF2-40B4-BE49-F238E27FC236}">
                <a16:creationId xmlns:a16="http://schemas.microsoft.com/office/drawing/2014/main" id="{8FB8D501-1770-A058-A609-9D711D08A294}"/>
              </a:ext>
            </a:extLst>
          </p:cNvPr>
          <p:cNvPicPr>
            <a:picLocks noChangeAspect="1"/>
          </p:cNvPicPr>
          <p:nvPr/>
        </p:nvPicPr>
        <p:blipFill rotWithShape="1">
          <a:blip r:embed="rId4"/>
          <a:srcRect l="4184" r="61808"/>
          <a:stretch/>
        </p:blipFill>
        <p:spPr>
          <a:xfrm>
            <a:off x="8233854" y="0"/>
            <a:ext cx="910146" cy="691300"/>
          </a:xfrm>
          <a:prstGeom prst="rect">
            <a:avLst/>
          </a:prstGeom>
        </p:spPr>
      </p:pic>
    </p:spTree>
    <p:extLst>
      <p:ext uri="{BB962C8B-B14F-4D97-AF65-F5344CB8AC3E}">
        <p14:creationId xmlns:p14="http://schemas.microsoft.com/office/powerpoint/2010/main" val="4215881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Chat – Übersicht</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19</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8" name="Textfeld 7">
            <a:extLst>
              <a:ext uri="{FF2B5EF4-FFF2-40B4-BE49-F238E27FC236}">
                <a16:creationId xmlns:a16="http://schemas.microsoft.com/office/drawing/2014/main" id="{7E77B000-5236-4B48-BDE1-DBB531A7EB19}"/>
              </a:ext>
            </a:extLst>
          </p:cNvPr>
          <p:cNvSpPr txBox="1"/>
          <p:nvPr/>
        </p:nvSpPr>
        <p:spPr>
          <a:xfrm>
            <a:off x="5860052" y="1002585"/>
            <a:ext cx="2595716" cy="523220"/>
          </a:xfrm>
          <a:prstGeom prst="rect">
            <a:avLst/>
          </a:prstGeom>
          <a:noFill/>
        </p:spPr>
        <p:txBody>
          <a:bodyPr wrap="square" rtlCol="0">
            <a:spAutoFit/>
          </a:bodyPr>
          <a:lstStyle/>
          <a:p>
            <a:r>
              <a:rPr lang="de-AT" sz="1400">
                <a:latin typeface="+mj-lt"/>
              </a:rPr>
              <a:t>Die eigenen </a:t>
            </a:r>
            <a:r>
              <a:rPr lang="de-AT" sz="1400" dirty="0">
                <a:latin typeface="+mj-lt"/>
              </a:rPr>
              <a:t>Nachrichten sind rechtsbündig und grün hinterlegt.</a:t>
            </a:r>
          </a:p>
        </p:txBody>
      </p:sp>
      <p:sp>
        <p:nvSpPr>
          <p:cNvPr id="12" name="Textfeld 11">
            <a:extLst>
              <a:ext uri="{FF2B5EF4-FFF2-40B4-BE49-F238E27FC236}">
                <a16:creationId xmlns:a16="http://schemas.microsoft.com/office/drawing/2014/main" id="{910B13D8-0E98-4802-9CC6-5968AD36D4CE}"/>
              </a:ext>
            </a:extLst>
          </p:cNvPr>
          <p:cNvSpPr txBox="1"/>
          <p:nvPr/>
        </p:nvSpPr>
        <p:spPr>
          <a:xfrm>
            <a:off x="581547" y="1225984"/>
            <a:ext cx="2595715" cy="523220"/>
          </a:xfrm>
          <a:prstGeom prst="rect">
            <a:avLst/>
          </a:prstGeom>
          <a:noFill/>
        </p:spPr>
        <p:txBody>
          <a:bodyPr wrap="square" rtlCol="0">
            <a:spAutoFit/>
          </a:bodyPr>
          <a:lstStyle/>
          <a:p>
            <a:r>
              <a:rPr lang="de-AT" sz="1400" dirty="0">
                <a:latin typeface="+mj-lt"/>
              </a:rPr>
              <a:t>Nachrichten, die wir erhalten sind linksbündig und weiß hinterlegt.</a:t>
            </a:r>
          </a:p>
        </p:txBody>
      </p:sp>
      <p:pic>
        <p:nvPicPr>
          <p:cNvPr id="15" name="Grafik 14" descr="Ein Bild, das Text enthält.&#10;&#10;Automatisch generierte Beschreibung">
            <a:extLst>
              <a:ext uri="{FF2B5EF4-FFF2-40B4-BE49-F238E27FC236}">
                <a16:creationId xmlns:a16="http://schemas.microsoft.com/office/drawing/2014/main" id="{18D5C648-03C0-4727-BC08-C5E9AABEE340}"/>
              </a:ext>
            </a:extLst>
          </p:cNvPr>
          <p:cNvPicPr>
            <a:picLocks noChangeAspect="1"/>
          </p:cNvPicPr>
          <p:nvPr/>
        </p:nvPicPr>
        <p:blipFill>
          <a:blip r:embed="rId3"/>
          <a:stretch>
            <a:fillRect/>
          </a:stretch>
        </p:blipFill>
        <p:spPr>
          <a:xfrm>
            <a:off x="3507862" y="975087"/>
            <a:ext cx="2128275" cy="3783600"/>
          </a:xfrm>
          <a:prstGeom prst="rect">
            <a:avLst/>
          </a:prstGeom>
          <a:ln>
            <a:solidFill>
              <a:schemeClr val="bg1">
                <a:lumMod val="50000"/>
              </a:schemeClr>
            </a:solidFill>
          </a:ln>
        </p:spPr>
      </p:pic>
      <p:sp>
        <p:nvSpPr>
          <p:cNvPr id="16" name="Textfeld 15">
            <a:extLst>
              <a:ext uri="{FF2B5EF4-FFF2-40B4-BE49-F238E27FC236}">
                <a16:creationId xmlns:a16="http://schemas.microsoft.com/office/drawing/2014/main" id="{E6645B11-A93F-4C6E-8761-EDD1D5632090}"/>
              </a:ext>
            </a:extLst>
          </p:cNvPr>
          <p:cNvSpPr txBox="1"/>
          <p:nvPr/>
        </p:nvSpPr>
        <p:spPr>
          <a:xfrm>
            <a:off x="1923048" y="4694924"/>
            <a:ext cx="1217256" cy="307777"/>
          </a:xfrm>
          <a:prstGeom prst="rect">
            <a:avLst/>
          </a:prstGeom>
          <a:noFill/>
        </p:spPr>
        <p:txBody>
          <a:bodyPr wrap="none" rtlCol="0">
            <a:spAutoFit/>
          </a:bodyPr>
          <a:lstStyle/>
          <a:p>
            <a:r>
              <a:rPr lang="de-AT" sz="1400" dirty="0">
                <a:latin typeface="+mj-lt"/>
              </a:rPr>
              <a:t>Text schreiben</a:t>
            </a:r>
          </a:p>
        </p:txBody>
      </p:sp>
      <p:pic>
        <p:nvPicPr>
          <p:cNvPr id="17" name="Grafik 16" descr="Ein Bild, das Text enthält.&#10;&#10;Automatisch generierte Beschreibung">
            <a:extLst>
              <a:ext uri="{FF2B5EF4-FFF2-40B4-BE49-F238E27FC236}">
                <a16:creationId xmlns:a16="http://schemas.microsoft.com/office/drawing/2014/main" id="{B2B04598-C365-43E3-B198-FC25BCA945C5}"/>
              </a:ext>
            </a:extLst>
          </p:cNvPr>
          <p:cNvPicPr>
            <a:picLocks noChangeAspect="1"/>
          </p:cNvPicPr>
          <p:nvPr/>
        </p:nvPicPr>
        <p:blipFill rotWithShape="1">
          <a:blip r:embed="rId4"/>
          <a:srcRect t="62563" b="5686"/>
          <a:stretch/>
        </p:blipFill>
        <p:spPr>
          <a:xfrm>
            <a:off x="1013793" y="3514142"/>
            <a:ext cx="2126511" cy="1200329"/>
          </a:xfrm>
          <a:prstGeom prst="rect">
            <a:avLst/>
          </a:prstGeom>
          <a:ln>
            <a:solidFill>
              <a:schemeClr val="bg1">
                <a:lumMod val="50000"/>
              </a:schemeClr>
            </a:solidFill>
          </a:ln>
        </p:spPr>
      </p:pic>
      <p:pic>
        <p:nvPicPr>
          <p:cNvPr id="19" name="Grafik 18" descr="Ein Bild, das Text enthält.&#10;&#10;Automatisch generierte Beschreibung">
            <a:extLst>
              <a:ext uri="{FF2B5EF4-FFF2-40B4-BE49-F238E27FC236}">
                <a16:creationId xmlns:a16="http://schemas.microsoft.com/office/drawing/2014/main" id="{A5EFD724-1AC0-44CA-BF48-AA7869BF75A5}"/>
              </a:ext>
            </a:extLst>
          </p:cNvPr>
          <p:cNvPicPr>
            <a:picLocks noChangeAspect="1"/>
          </p:cNvPicPr>
          <p:nvPr/>
        </p:nvPicPr>
        <p:blipFill rotWithShape="1">
          <a:blip r:embed="rId5"/>
          <a:srcRect t="55271" b="5555"/>
          <a:stretch/>
        </p:blipFill>
        <p:spPr>
          <a:xfrm>
            <a:off x="1013793" y="1797065"/>
            <a:ext cx="2128275" cy="1482214"/>
          </a:xfrm>
          <a:prstGeom prst="rect">
            <a:avLst/>
          </a:prstGeom>
          <a:ln>
            <a:solidFill>
              <a:schemeClr val="bg1">
                <a:lumMod val="50000"/>
              </a:schemeClr>
            </a:solidFill>
          </a:ln>
        </p:spPr>
      </p:pic>
      <p:sp>
        <p:nvSpPr>
          <p:cNvPr id="20" name="Textfeld 19">
            <a:extLst>
              <a:ext uri="{FF2B5EF4-FFF2-40B4-BE49-F238E27FC236}">
                <a16:creationId xmlns:a16="http://schemas.microsoft.com/office/drawing/2014/main" id="{96ED77A4-39AD-4B7A-BD7B-8C3F6E47BE5A}"/>
              </a:ext>
            </a:extLst>
          </p:cNvPr>
          <p:cNvSpPr txBox="1"/>
          <p:nvPr/>
        </p:nvSpPr>
        <p:spPr>
          <a:xfrm>
            <a:off x="1747487" y="3221112"/>
            <a:ext cx="1392817" cy="307777"/>
          </a:xfrm>
          <a:prstGeom prst="rect">
            <a:avLst/>
          </a:prstGeom>
          <a:noFill/>
        </p:spPr>
        <p:txBody>
          <a:bodyPr wrap="none" rtlCol="0">
            <a:spAutoFit/>
          </a:bodyPr>
          <a:lstStyle/>
          <a:p>
            <a:r>
              <a:rPr lang="de-AT" sz="1400" dirty="0">
                <a:latin typeface="+mj-lt"/>
              </a:rPr>
              <a:t>Smileys einfügen</a:t>
            </a:r>
          </a:p>
        </p:txBody>
      </p:sp>
      <p:cxnSp>
        <p:nvCxnSpPr>
          <p:cNvPr id="21" name="Gerade Verbindung mit Pfeil 20">
            <a:extLst>
              <a:ext uri="{FF2B5EF4-FFF2-40B4-BE49-F238E27FC236}">
                <a16:creationId xmlns:a16="http://schemas.microsoft.com/office/drawing/2014/main" id="{9F6A94C3-A1AA-4A0E-8A1D-CBA41692787C}"/>
              </a:ext>
            </a:extLst>
          </p:cNvPr>
          <p:cNvCxnSpPr>
            <a:cxnSpLocks/>
            <a:stCxn id="20" idx="3"/>
          </p:cNvCxnSpPr>
          <p:nvPr/>
        </p:nvCxnSpPr>
        <p:spPr>
          <a:xfrm>
            <a:off x="3140304" y="3375001"/>
            <a:ext cx="443554" cy="94627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24" name="Gerade Verbindung mit Pfeil 23">
            <a:extLst>
              <a:ext uri="{FF2B5EF4-FFF2-40B4-BE49-F238E27FC236}">
                <a16:creationId xmlns:a16="http://schemas.microsoft.com/office/drawing/2014/main" id="{04E23912-244E-4CFE-8A5E-F555FBB7509B}"/>
              </a:ext>
            </a:extLst>
          </p:cNvPr>
          <p:cNvCxnSpPr>
            <a:cxnSpLocks/>
          </p:cNvCxnSpPr>
          <p:nvPr/>
        </p:nvCxnSpPr>
        <p:spPr>
          <a:xfrm flipV="1">
            <a:off x="3075787" y="4445314"/>
            <a:ext cx="720796" cy="436977"/>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pic>
        <p:nvPicPr>
          <p:cNvPr id="30" name="Grafik 29" descr="Ein Bild, das Text enthält.&#10;&#10;Automatisch generierte Beschreibung">
            <a:extLst>
              <a:ext uri="{FF2B5EF4-FFF2-40B4-BE49-F238E27FC236}">
                <a16:creationId xmlns:a16="http://schemas.microsoft.com/office/drawing/2014/main" id="{44E6E2C6-FA6F-4E59-8F79-18046B146AC2}"/>
              </a:ext>
            </a:extLst>
          </p:cNvPr>
          <p:cNvPicPr>
            <a:picLocks noChangeAspect="1"/>
          </p:cNvPicPr>
          <p:nvPr/>
        </p:nvPicPr>
        <p:blipFill rotWithShape="1">
          <a:blip r:embed="rId6"/>
          <a:srcRect t="33518" b="44458"/>
          <a:stretch/>
        </p:blipFill>
        <p:spPr>
          <a:xfrm>
            <a:off x="6001930" y="3879305"/>
            <a:ext cx="2128275" cy="833284"/>
          </a:xfrm>
          <a:prstGeom prst="rect">
            <a:avLst/>
          </a:prstGeom>
          <a:ln>
            <a:solidFill>
              <a:schemeClr val="bg1">
                <a:lumMod val="50000"/>
              </a:schemeClr>
            </a:solidFill>
          </a:ln>
        </p:spPr>
      </p:pic>
      <p:sp>
        <p:nvSpPr>
          <p:cNvPr id="31" name="Textfeld 30">
            <a:extLst>
              <a:ext uri="{FF2B5EF4-FFF2-40B4-BE49-F238E27FC236}">
                <a16:creationId xmlns:a16="http://schemas.microsoft.com/office/drawing/2014/main" id="{1170307D-9E0A-4D6E-9F32-E61CE5395A76}"/>
              </a:ext>
            </a:extLst>
          </p:cNvPr>
          <p:cNvSpPr txBox="1"/>
          <p:nvPr/>
        </p:nvSpPr>
        <p:spPr>
          <a:xfrm>
            <a:off x="6000166" y="3125390"/>
            <a:ext cx="1694823" cy="307777"/>
          </a:xfrm>
          <a:prstGeom prst="rect">
            <a:avLst/>
          </a:prstGeom>
          <a:noFill/>
        </p:spPr>
        <p:txBody>
          <a:bodyPr wrap="none" rtlCol="0">
            <a:spAutoFit/>
          </a:bodyPr>
          <a:lstStyle/>
          <a:p>
            <a:r>
              <a:rPr lang="de-AT" sz="1400" dirty="0">
                <a:latin typeface="+mj-lt"/>
              </a:rPr>
              <a:t>Dokumente einfügen</a:t>
            </a:r>
          </a:p>
        </p:txBody>
      </p:sp>
      <p:sp>
        <p:nvSpPr>
          <p:cNvPr id="32" name="Textfeld 31">
            <a:extLst>
              <a:ext uri="{FF2B5EF4-FFF2-40B4-BE49-F238E27FC236}">
                <a16:creationId xmlns:a16="http://schemas.microsoft.com/office/drawing/2014/main" id="{7A7A3954-C067-48DF-8285-019A186914F5}"/>
              </a:ext>
            </a:extLst>
          </p:cNvPr>
          <p:cNvSpPr txBox="1"/>
          <p:nvPr/>
        </p:nvSpPr>
        <p:spPr>
          <a:xfrm>
            <a:off x="6001930" y="4658195"/>
            <a:ext cx="1405834" cy="307777"/>
          </a:xfrm>
          <a:prstGeom prst="rect">
            <a:avLst/>
          </a:prstGeom>
          <a:noFill/>
        </p:spPr>
        <p:txBody>
          <a:bodyPr wrap="none" rtlCol="0">
            <a:spAutoFit/>
          </a:bodyPr>
          <a:lstStyle/>
          <a:p>
            <a:r>
              <a:rPr lang="de-AT" sz="1400" dirty="0">
                <a:latin typeface="+mj-lt"/>
              </a:rPr>
              <a:t>Sprachaufnahme</a:t>
            </a:r>
          </a:p>
        </p:txBody>
      </p:sp>
      <p:sp>
        <p:nvSpPr>
          <p:cNvPr id="33" name="Textfeld 32">
            <a:extLst>
              <a:ext uri="{FF2B5EF4-FFF2-40B4-BE49-F238E27FC236}">
                <a16:creationId xmlns:a16="http://schemas.microsoft.com/office/drawing/2014/main" id="{04A57864-5C4E-43E6-A87B-9D9E3039832A}"/>
              </a:ext>
            </a:extLst>
          </p:cNvPr>
          <p:cNvSpPr txBox="1"/>
          <p:nvPr/>
        </p:nvSpPr>
        <p:spPr>
          <a:xfrm>
            <a:off x="6001930" y="3451563"/>
            <a:ext cx="2277034" cy="307777"/>
          </a:xfrm>
          <a:prstGeom prst="rect">
            <a:avLst/>
          </a:prstGeom>
          <a:noFill/>
        </p:spPr>
        <p:txBody>
          <a:bodyPr wrap="none" rtlCol="0">
            <a:spAutoFit/>
          </a:bodyPr>
          <a:lstStyle/>
          <a:p>
            <a:r>
              <a:rPr lang="de-AT" sz="1400" dirty="0">
                <a:latin typeface="+mj-lt"/>
              </a:rPr>
              <a:t>Fotos oder Video aufnehmen</a:t>
            </a:r>
          </a:p>
        </p:txBody>
      </p:sp>
      <p:cxnSp>
        <p:nvCxnSpPr>
          <p:cNvPr id="34" name="Gerade Verbindung mit Pfeil 33">
            <a:extLst>
              <a:ext uri="{FF2B5EF4-FFF2-40B4-BE49-F238E27FC236}">
                <a16:creationId xmlns:a16="http://schemas.microsoft.com/office/drawing/2014/main" id="{3CBFA589-DA02-4724-A9D2-B00EBDF45D61}"/>
              </a:ext>
            </a:extLst>
          </p:cNvPr>
          <p:cNvCxnSpPr>
            <a:cxnSpLocks/>
            <a:stCxn id="32" idx="1"/>
          </p:cNvCxnSpPr>
          <p:nvPr/>
        </p:nvCxnSpPr>
        <p:spPr>
          <a:xfrm flipH="1" flipV="1">
            <a:off x="5600344" y="4506276"/>
            <a:ext cx="401586" cy="305808"/>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7" name="Gerade Verbindung mit Pfeil 36">
            <a:extLst>
              <a:ext uri="{FF2B5EF4-FFF2-40B4-BE49-F238E27FC236}">
                <a16:creationId xmlns:a16="http://schemas.microsoft.com/office/drawing/2014/main" id="{AD91F8A9-A188-415C-BDAE-4FD7A9E2A467}"/>
              </a:ext>
            </a:extLst>
          </p:cNvPr>
          <p:cNvCxnSpPr>
            <a:cxnSpLocks/>
            <a:stCxn id="33" idx="1"/>
          </p:cNvCxnSpPr>
          <p:nvPr/>
        </p:nvCxnSpPr>
        <p:spPr>
          <a:xfrm flipH="1">
            <a:off x="5176684" y="3605452"/>
            <a:ext cx="825246" cy="65857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41" name="Gerade Verbindung mit Pfeil 40">
            <a:extLst>
              <a:ext uri="{FF2B5EF4-FFF2-40B4-BE49-F238E27FC236}">
                <a16:creationId xmlns:a16="http://schemas.microsoft.com/office/drawing/2014/main" id="{01DF017E-BD08-4378-84C5-79F16F0BD9EC}"/>
              </a:ext>
            </a:extLst>
          </p:cNvPr>
          <p:cNvCxnSpPr>
            <a:cxnSpLocks/>
          </p:cNvCxnSpPr>
          <p:nvPr/>
        </p:nvCxnSpPr>
        <p:spPr>
          <a:xfrm flipH="1">
            <a:off x="4918587" y="3312732"/>
            <a:ext cx="1084627" cy="951294"/>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id="{5C73CC9F-B3FE-5087-D832-5F2D91C5ABF9}"/>
              </a:ext>
            </a:extLst>
          </p:cNvPr>
          <p:cNvPicPr>
            <a:picLocks noChangeAspect="1"/>
          </p:cNvPicPr>
          <p:nvPr/>
        </p:nvPicPr>
        <p:blipFill>
          <a:blip r:embed="rId7"/>
          <a:stretch>
            <a:fillRect/>
          </a:stretch>
        </p:blipFill>
        <p:spPr>
          <a:xfrm>
            <a:off x="6233128" y="1661707"/>
            <a:ext cx="1228897" cy="1471819"/>
          </a:xfrm>
          <a:prstGeom prst="rect">
            <a:avLst/>
          </a:prstGeom>
          <a:ln>
            <a:solidFill>
              <a:schemeClr val="accent1"/>
            </a:solidFill>
          </a:ln>
        </p:spPr>
      </p:pic>
      <p:pic>
        <p:nvPicPr>
          <p:cNvPr id="9" name="Grafik 8">
            <a:extLst>
              <a:ext uri="{FF2B5EF4-FFF2-40B4-BE49-F238E27FC236}">
                <a16:creationId xmlns:a16="http://schemas.microsoft.com/office/drawing/2014/main" id="{658D2660-E923-7F1D-B5D1-E0B540FFF974}"/>
              </a:ext>
            </a:extLst>
          </p:cNvPr>
          <p:cNvPicPr>
            <a:picLocks noChangeAspect="1"/>
          </p:cNvPicPr>
          <p:nvPr/>
        </p:nvPicPr>
        <p:blipFill rotWithShape="1">
          <a:blip r:embed="rId8"/>
          <a:srcRect l="4184" r="61808"/>
          <a:stretch/>
        </p:blipFill>
        <p:spPr>
          <a:xfrm>
            <a:off x="8233854" y="0"/>
            <a:ext cx="910146" cy="691300"/>
          </a:xfrm>
          <a:prstGeom prst="rect">
            <a:avLst/>
          </a:prstGeom>
        </p:spPr>
      </p:pic>
    </p:spTree>
    <p:extLst>
      <p:ext uri="{BB962C8B-B14F-4D97-AF65-F5344CB8AC3E}">
        <p14:creationId xmlns:p14="http://schemas.microsoft.com/office/powerpoint/2010/main" val="213150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2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01981-79BE-664F-8842-8A5613F73F4E}"/>
              </a:ext>
            </a:extLst>
          </p:cNvPr>
          <p:cNvSpPr>
            <a:spLocks noGrp="1"/>
          </p:cNvSpPr>
          <p:nvPr>
            <p:ph type="title"/>
          </p:nvPr>
        </p:nvSpPr>
        <p:spPr>
          <a:xfrm>
            <a:off x="648000" y="337434"/>
            <a:ext cx="7848000" cy="443198"/>
          </a:xfrm>
        </p:spPr>
        <p:txBody>
          <a:bodyPr/>
          <a:lstStyle/>
          <a:p>
            <a:r>
              <a:rPr lang="de-DE" dirty="0"/>
              <a:t>Überblick</a:t>
            </a:r>
          </a:p>
        </p:txBody>
      </p:sp>
      <p:sp>
        <p:nvSpPr>
          <p:cNvPr id="3" name="Textplatzhalter 2">
            <a:extLst>
              <a:ext uri="{FF2B5EF4-FFF2-40B4-BE49-F238E27FC236}">
                <a16:creationId xmlns:a16="http://schemas.microsoft.com/office/drawing/2014/main" id="{5C39EAD7-9E57-B34A-B1A7-5E38EB049B1D}"/>
              </a:ext>
            </a:extLst>
          </p:cNvPr>
          <p:cNvSpPr>
            <a:spLocks noGrp="1"/>
          </p:cNvSpPr>
          <p:nvPr>
            <p:ph type="body" sz="quarter" idx="11"/>
          </p:nvPr>
        </p:nvSpPr>
        <p:spPr>
          <a:xfrm>
            <a:off x="648000" y="879474"/>
            <a:ext cx="7848000" cy="384721"/>
          </a:xfrm>
        </p:spPr>
        <p:txBody>
          <a:bodyPr/>
          <a:lstStyle/>
          <a:p>
            <a:r>
              <a:rPr lang="de-DE" dirty="0"/>
              <a:t>Inhalte</a:t>
            </a:r>
          </a:p>
        </p:txBody>
      </p:sp>
      <p:sp>
        <p:nvSpPr>
          <p:cNvPr id="4" name="Textplatzhalter 3">
            <a:extLst>
              <a:ext uri="{FF2B5EF4-FFF2-40B4-BE49-F238E27FC236}">
                <a16:creationId xmlns:a16="http://schemas.microsoft.com/office/drawing/2014/main" id="{A0E01FA2-1CB5-4241-86E2-8598C28C71AA}"/>
              </a:ext>
            </a:extLst>
          </p:cNvPr>
          <p:cNvSpPr>
            <a:spLocks noGrp="1"/>
          </p:cNvSpPr>
          <p:nvPr>
            <p:ph type="body" sz="quarter" idx="12"/>
          </p:nvPr>
        </p:nvSpPr>
        <p:spPr/>
        <p:txBody>
          <a:bodyPr>
            <a:normAutofit/>
          </a:bodyPr>
          <a:lstStyle/>
          <a:p>
            <a:pPr lvl="1"/>
            <a:r>
              <a:rPr lang="de-DE" dirty="0"/>
              <a:t>Grundfunktionen</a:t>
            </a:r>
          </a:p>
          <a:p>
            <a:pPr lvl="1"/>
            <a:r>
              <a:rPr lang="de-DE" dirty="0"/>
              <a:t>Gruppenfunktionen</a:t>
            </a:r>
          </a:p>
          <a:p>
            <a:pPr lvl="1"/>
            <a:r>
              <a:rPr lang="de-DE" dirty="0"/>
              <a:t>Tipps &amp; Tricks</a:t>
            </a:r>
          </a:p>
          <a:p>
            <a:pPr lvl="1"/>
            <a:r>
              <a:rPr lang="de-DE" dirty="0"/>
              <a:t>Praxisbeispiele</a:t>
            </a:r>
          </a:p>
          <a:p>
            <a:pPr lvl="1"/>
            <a:r>
              <a:rPr lang="de-DE" dirty="0"/>
              <a:t>Unterlagen</a:t>
            </a:r>
          </a:p>
        </p:txBody>
      </p:sp>
      <p:pic>
        <p:nvPicPr>
          <p:cNvPr id="7" name="Bildplatzhalter 6">
            <a:extLst>
              <a:ext uri="{FF2B5EF4-FFF2-40B4-BE49-F238E27FC236}">
                <a16:creationId xmlns:a16="http://schemas.microsoft.com/office/drawing/2014/main" id="{0060491A-E963-436C-B100-F91ED4296A06}"/>
              </a:ext>
            </a:extLst>
          </p:cNvPr>
          <p:cNvPicPr>
            <a:picLocks noGrp="1" noChangeAspect="1"/>
          </p:cNvPicPr>
          <p:nvPr>
            <p:ph type="pic" sz="quarter" idx="13"/>
          </p:nvPr>
        </p:nvPicPr>
        <p:blipFill>
          <a:blip r:embed="rId2"/>
          <a:srcRect l="2202" r="2202"/>
          <a:stretch>
            <a:fillRect/>
          </a:stretch>
        </p:blipFill>
        <p:spPr/>
      </p:pic>
      <p:sp>
        <p:nvSpPr>
          <p:cNvPr id="6" name="Textplatzhalter 5">
            <a:extLst>
              <a:ext uri="{FF2B5EF4-FFF2-40B4-BE49-F238E27FC236}">
                <a16:creationId xmlns:a16="http://schemas.microsoft.com/office/drawing/2014/main" id="{B361E0FD-B3B8-8A4E-8BA1-F6BBF4FA98B8}"/>
              </a:ext>
            </a:extLst>
          </p:cNvPr>
          <p:cNvSpPr>
            <a:spLocks noGrp="1"/>
          </p:cNvSpPr>
          <p:nvPr>
            <p:ph type="body" sz="quarter" idx="14"/>
          </p:nvPr>
        </p:nvSpPr>
        <p:spPr>
          <a:xfrm>
            <a:off x="4859038" y="4325501"/>
            <a:ext cx="3636962" cy="153888"/>
          </a:xfrm>
        </p:spPr>
        <p:txBody>
          <a:bodyPr/>
          <a:lstStyle/>
          <a:p>
            <a:r>
              <a:rPr lang="de-DE" dirty="0"/>
              <a:t>Quelle: </a:t>
            </a:r>
            <a:r>
              <a:rPr lang="de-DE" dirty="0" err="1"/>
              <a:t>Pixabay</a:t>
            </a:r>
            <a:endParaRPr lang="de-DE" dirty="0"/>
          </a:p>
        </p:txBody>
      </p:sp>
      <p:sp>
        <p:nvSpPr>
          <p:cNvPr id="8" name="Foliennummernplatzhalter 7">
            <a:extLst>
              <a:ext uri="{FF2B5EF4-FFF2-40B4-BE49-F238E27FC236}">
                <a16:creationId xmlns:a16="http://schemas.microsoft.com/office/drawing/2014/main" id="{F3FD3AB2-9782-4A4F-8D88-E1C49A2C5393}"/>
              </a:ext>
            </a:extLst>
          </p:cNvPr>
          <p:cNvSpPr>
            <a:spLocks noGrp="1"/>
          </p:cNvSpPr>
          <p:nvPr>
            <p:ph type="sldNum" sz="quarter" idx="16"/>
          </p:nvPr>
        </p:nvSpPr>
        <p:spPr/>
        <p:txBody>
          <a:bodyPr/>
          <a:lstStyle/>
          <a:p>
            <a:fld id="{ED76730B-340B-944F-97E7-D9AAB3BD5E3F}" type="slidenum">
              <a:rPr lang="de-DE" smtClean="0"/>
              <a:t>2</a:t>
            </a:fld>
            <a:endParaRPr lang="de-DE"/>
          </a:p>
        </p:txBody>
      </p:sp>
    </p:spTree>
    <p:extLst>
      <p:ext uri="{BB962C8B-B14F-4D97-AF65-F5344CB8AC3E}">
        <p14:creationId xmlns:p14="http://schemas.microsoft.com/office/powerpoint/2010/main" val="130210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Chat – Nachricht verfassen</a:t>
            </a:r>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8970773" y="4804569"/>
            <a:ext cx="1861917" cy="215926"/>
          </a:xfrm>
        </p:spPr>
        <p:txBody>
          <a:bodyPr/>
          <a:lstStyle/>
          <a:p>
            <a:r>
              <a:rPr lang="de-AT" dirty="0"/>
              <a:t>Quelle: Pixabay</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20</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9" name="Textplatzhalter 8">
            <a:extLst>
              <a:ext uri="{FF2B5EF4-FFF2-40B4-BE49-F238E27FC236}">
                <a16:creationId xmlns:a16="http://schemas.microsoft.com/office/drawing/2014/main" id="{5BB45C6C-4CBB-4716-B64F-7932F20318B8}"/>
              </a:ext>
            </a:extLst>
          </p:cNvPr>
          <p:cNvSpPr>
            <a:spLocks noGrp="1"/>
          </p:cNvSpPr>
          <p:nvPr>
            <p:ph type="body" sz="quarter" idx="12"/>
          </p:nvPr>
        </p:nvSpPr>
        <p:spPr>
          <a:xfrm>
            <a:off x="648000" y="1728000"/>
            <a:ext cx="4218968" cy="2736000"/>
          </a:xfrm>
        </p:spPr>
        <p:txBody>
          <a:bodyPr>
            <a:normAutofit fontScale="92500" lnSpcReduction="10000"/>
          </a:bodyPr>
          <a:lstStyle/>
          <a:p>
            <a:pPr marL="179388" indent="-179388">
              <a:buClr>
                <a:schemeClr val="accent6"/>
              </a:buClr>
              <a:buFont typeface="Arial" panose="020B0604020202020204" pitchFamily="34" charset="0"/>
              <a:buChar char="•"/>
            </a:pPr>
            <a:r>
              <a:rPr lang="de-AT" dirty="0"/>
              <a:t>WhatsApp öffnen</a:t>
            </a:r>
          </a:p>
          <a:p>
            <a:pPr marL="179388" indent="-179388">
              <a:buClr>
                <a:schemeClr val="accent6"/>
              </a:buClr>
              <a:buFont typeface="Arial" panose="020B0604020202020204" pitchFamily="34" charset="0"/>
              <a:buChar char="•"/>
            </a:pPr>
            <a:r>
              <a:rPr lang="de-AT" dirty="0"/>
              <a:t>Chats auswählen</a:t>
            </a:r>
          </a:p>
          <a:p>
            <a:pPr marL="179388" indent="-179388">
              <a:buClr>
                <a:schemeClr val="accent6"/>
              </a:buClr>
              <a:buFont typeface="Arial" panose="020B0604020202020204" pitchFamily="34" charset="0"/>
              <a:buChar char="•"/>
            </a:pPr>
            <a:r>
              <a:rPr lang="de-AT" dirty="0"/>
              <a:t>Person auswählen</a:t>
            </a:r>
          </a:p>
          <a:p>
            <a:pPr marL="179388" indent="-179388">
              <a:buClr>
                <a:schemeClr val="accent6"/>
              </a:buClr>
              <a:buFont typeface="Arial" panose="020B0604020202020204" pitchFamily="34" charset="0"/>
              <a:buChar char="•"/>
            </a:pPr>
            <a:r>
              <a:rPr lang="de-AT" dirty="0"/>
              <a:t>Textfeld klicken</a:t>
            </a:r>
          </a:p>
          <a:p>
            <a:pPr marL="179388" indent="-179388">
              <a:buClr>
                <a:schemeClr val="accent6"/>
              </a:buClr>
              <a:buFont typeface="Arial" panose="020B0604020202020204" pitchFamily="34" charset="0"/>
              <a:buChar char="•"/>
            </a:pPr>
            <a:r>
              <a:rPr lang="de-AT" dirty="0"/>
              <a:t>Texteingabe über Tastatur</a:t>
            </a:r>
          </a:p>
          <a:p>
            <a:pPr marL="179388" indent="-179388">
              <a:buClr>
                <a:schemeClr val="accent6"/>
              </a:buClr>
              <a:buFont typeface="Arial" panose="020B0604020202020204" pitchFamily="34" charset="0"/>
              <a:buChar char="•"/>
            </a:pPr>
            <a:r>
              <a:rPr lang="de-AT" b="1" dirty="0">
                <a:solidFill>
                  <a:schemeClr val="accent6"/>
                </a:solidFill>
              </a:rPr>
              <a:t>Nachricht senden </a:t>
            </a:r>
          </a:p>
        </p:txBody>
      </p:sp>
      <p:pic>
        <p:nvPicPr>
          <p:cNvPr id="11" name="Grafik 10" descr="Ein Bild, das Text enthält.&#10;&#10;Automatisch generierte Beschreibung">
            <a:extLst>
              <a:ext uri="{FF2B5EF4-FFF2-40B4-BE49-F238E27FC236}">
                <a16:creationId xmlns:a16="http://schemas.microsoft.com/office/drawing/2014/main" id="{EE454E6F-B1EB-4040-9629-5F3D548206CA}"/>
              </a:ext>
            </a:extLst>
          </p:cNvPr>
          <p:cNvPicPr>
            <a:picLocks noChangeAspect="1"/>
          </p:cNvPicPr>
          <p:nvPr/>
        </p:nvPicPr>
        <p:blipFill>
          <a:blip r:embed="rId3"/>
          <a:stretch>
            <a:fillRect/>
          </a:stretch>
        </p:blipFill>
        <p:spPr>
          <a:xfrm>
            <a:off x="6369489" y="879474"/>
            <a:ext cx="2126511" cy="3780463"/>
          </a:xfrm>
          <a:prstGeom prst="rect">
            <a:avLst/>
          </a:prstGeom>
          <a:ln>
            <a:solidFill>
              <a:schemeClr val="bg1">
                <a:lumMod val="50000"/>
              </a:schemeClr>
            </a:solidFill>
          </a:ln>
        </p:spPr>
      </p:pic>
      <p:cxnSp>
        <p:nvCxnSpPr>
          <p:cNvPr id="13" name="Gerade Verbindung mit Pfeil 12">
            <a:extLst>
              <a:ext uri="{FF2B5EF4-FFF2-40B4-BE49-F238E27FC236}">
                <a16:creationId xmlns:a16="http://schemas.microsoft.com/office/drawing/2014/main" id="{677FC8BD-64D0-4EAD-9880-049FAF8086F0}"/>
              </a:ext>
            </a:extLst>
          </p:cNvPr>
          <p:cNvCxnSpPr>
            <a:cxnSpLocks/>
          </p:cNvCxnSpPr>
          <p:nvPr/>
        </p:nvCxnSpPr>
        <p:spPr>
          <a:xfrm flipV="1">
            <a:off x="3086100" y="2793557"/>
            <a:ext cx="3388442" cy="4109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Ellipse 22">
            <a:extLst>
              <a:ext uri="{FF2B5EF4-FFF2-40B4-BE49-F238E27FC236}">
                <a16:creationId xmlns:a16="http://schemas.microsoft.com/office/drawing/2014/main" id="{3DC9F0A3-ADEC-4F79-AE9A-75A2288E16FC}"/>
              </a:ext>
            </a:extLst>
          </p:cNvPr>
          <p:cNvSpPr/>
          <p:nvPr/>
        </p:nvSpPr>
        <p:spPr>
          <a:xfrm>
            <a:off x="8127359" y="2611462"/>
            <a:ext cx="410959" cy="410959"/>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24" name="Gerade Verbindung mit Pfeil 23">
            <a:extLst>
              <a:ext uri="{FF2B5EF4-FFF2-40B4-BE49-F238E27FC236}">
                <a16:creationId xmlns:a16="http://schemas.microsoft.com/office/drawing/2014/main" id="{63D0084D-53CE-47A8-B3EF-E5019CF26E52}"/>
              </a:ext>
            </a:extLst>
          </p:cNvPr>
          <p:cNvCxnSpPr>
            <a:cxnSpLocks/>
            <a:endCxn id="23" idx="3"/>
          </p:cNvCxnSpPr>
          <p:nvPr/>
        </p:nvCxnSpPr>
        <p:spPr>
          <a:xfrm flipV="1">
            <a:off x="3461657" y="2962237"/>
            <a:ext cx="4725886" cy="1143652"/>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052063A6-3322-C430-4E20-2B2EFCE7A84D}"/>
              </a:ext>
            </a:extLst>
          </p:cNvPr>
          <p:cNvPicPr>
            <a:picLocks noChangeAspect="1"/>
          </p:cNvPicPr>
          <p:nvPr/>
        </p:nvPicPr>
        <p:blipFill rotWithShape="1">
          <a:blip r:embed="rId4"/>
          <a:srcRect l="4184" r="61808"/>
          <a:stretch/>
        </p:blipFill>
        <p:spPr>
          <a:xfrm>
            <a:off x="8233854" y="0"/>
            <a:ext cx="910146" cy="691300"/>
          </a:xfrm>
          <a:prstGeom prst="rect">
            <a:avLst/>
          </a:prstGeom>
        </p:spPr>
      </p:pic>
    </p:spTree>
    <p:extLst>
      <p:ext uri="{BB962C8B-B14F-4D97-AF65-F5344CB8AC3E}">
        <p14:creationId xmlns:p14="http://schemas.microsoft.com/office/powerpoint/2010/main" val="592914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Weitere Chat-Funktionen</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354595" cy="2736000"/>
          </a:xfrm>
        </p:spPr>
        <p:txBody>
          <a:bodyPr>
            <a:normAutofit lnSpcReduction="10000"/>
          </a:bodyPr>
          <a:lstStyle/>
          <a:p>
            <a:pPr marL="179388" indent="-179388">
              <a:buClr>
                <a:schemeClr val="accent6"/>
              </a:buClr>
              <a:buFont typeface="Arial" panose="020B0604020202020204" pitchFamily="34" charset="0"/>
              <a:buChar char="•"/>
            </a:pPr>
            <a:r>
              <a:rPr lang="de-AT" sz="2400" dirty="0"/>
              <a:t>Nachrichten zitieren</a:t>
            </a:r>
          </a:p>
          <a:p>
            <a:pPr marL="179388" indent="-179388">
              <a:buClr>
                <a:schemeClr val="accent6"/>
              </a:buClr>
              <a:buFont typeface="Arial" panose="020B0604020202020204" pitchFamily="34" charset="0"/>
              <a:buChar char="•"/>
            </a:pPr>
            <a:r>
              <a:rPr lang="de-AT" sz="2400" dirty="0"/>
              <a:t>Nachrichten markieren</a:t>
            </a:r>
          </a:p>
          <a:p>
            <a:pPr marL="179388" indent="-179388">
              <a:buClr>
                <a:schemeClr val="accent6"/>
              </a:buClr>
              <a:buFont typeface="Arial" panose="020B0604020202020204" pitchFamily="34" charset="0"/>
              <a:buChar char="•"/>
            </a:pPr>
            <a:r>
              <a:rPr lang="de-AT" sz="2400" dirty="0">
                <a:hlinkClick r:id="rId3"/>
              </a:rPr>
              <a:t>Nachrichten löschen</a:t>
            </a:r>
            <a:endParaRPr lang="de-AT" sz="2400" dirty="0"/>
          </a:p>
          <a:p>
            <a:pPr marL="179388" indent="-179388">
              <a:buClr>
                <a:schemeClr val="accent6"/>
              </a:buClr>
              <a:buFont typeface="Arial" panose="020B0604020202020204" pitchFamily="34" charset="0"/>
              <a:buChar char="•"/>
            </a:pPr>
            <a:r>
              <a:rPr lang="de-AT" sz="2400" dirty="0"/>
              <a:t>Nachrichten weiterleiten</a:t>
            </a:r>
          </a:p>
          <a:p>
            <a:pPr marL="179388" indent="-179388">
              <a:buClr>
                <a:schemeClr val="accent6"/>
              </a:buClr>
              <a:buFont typeface="Arial" panose="020B0604020202020204" pitchFamily="34" charset="0"/>
              <a:buChar char="•"/>
            </a:pPr>
            <a:r>
              <a:rPr lang="de-AT" sz="2400" dirty="0">
                <a:hlinkClick r:id="rId4"/>
              </a:rPr>
              <a:t>Sprachaufnahmen und Diktierfunktion</a:t>
            </a:r>
            <a:endParaRPr lang="de-AT" sz="2400" dirty="0"/>
          </a:p>
          <a:p>
            <a:pPr marL="179388" indent="-179388">
              <a:buClr>
                <a:schemeClr val="accent6"/>
              </a:buClr>
              <a:buFont typeface="Arial" panose="020B0604020202020204" pitchFamily="34" charset="0"/>
              <a:buChar char="•"/>
            </a:pPr>
            <a:r>
              <a:rPr lang="de-AT" sz="2400" dirty="0">
                <a:hlinkClick r:id="rId5"/>
              </a:rPr>
              <a:t>Fotos und Video versenden</a:t>
            </a:r>
            <a:br>
              <a:rPr lang="de-AT" sz="2400" dirty="0"/>
            </a:br>
            <a:endParaRPr lang="de-AT" sz="2400" dirty="0"/>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6205450" y="4571389"/>
            <a:ext cx="1861917" cy="215926"/>
          </a:xfrm>
        </p:spPr>
        <p:txBody>
          <a:bodyPr/>
          <a:lstStyle/>
          <a:p>
            <a:r>
              <a:rPr lang="de-AT" dirty="0"/>
              <a:t>Quelle: Pixabay</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21</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pic>
        <p:nvPicPr>
          <p:cNvPr id="9" name="Grafik 8" descr="Ein Bild, das Text enthält.&#10;&#10;Automatisch generierte Beschreibung">
            <a:extLst>
              <a:ext uri="{FF2B5EF4-FFF2-40B4-BE49-F238E27FC236}">
                <a16:creationId xmlns:a16="http://schemas.microsoft.com/office/drawing/2014/main" id="{679AD1AD-5A82-4405-8F6F-5AA13BF68656}"/>
              </a:ext>
            </a:extLst>
          </p:cNvPr>
          <p:cNvPicPr>
            <a:picLocks noChangeAspect="1"/>
          </p:cNvPicPr>
          <p:nvPr/>
        </p:nvPicPr>
        <p:blipFill>
          <a:blip r:embed="rId6"/>
          <a:stretch>
            <a:fillRect/>
          </a:stretch>
        </p:blipFill>
        <p:spPr>
          <a:xfrm>
            <a:off x="5861215" y="1025992"/>
            <a:ext cx="2128275" cy="3783600"/>
          </a:xfrm>
          <a:prstGeom prst="rect">
            <a:avLst/>
          </a:prstGeom>
        </p:spPr>
      </p:pic>
      <p:grpSp>
        <p:nvGrpSpPr>
          <p:cNvPr id="19" name="Gruppieren 18">
            <a:extLst>
              <a:ext uri="{FF2B5EF4-FFF2-40B4-BE49-F238E27FC236}">
                <a16:creationId xmlns:a16="http://schemas.microsoft.com/office/drawing/2014/main" id="{901B2A1B-D33D-4A71-AF74-DE862055AC6E}"/>
              </a:ext>
            </a:extLst>
          </p:cNvPr>
          <p:cNvGrpSpPr/>
          <p:nvPr/>
        </p:nvGrpSpPr>
        <p:grpSpPr>
          <a:xfrm>
            <a:off x="4181169" y="1135409"/>
            <a:ext cx="3808321" cy="2050243"/>
            <a:chOff x="3989439" y="1135409"/>
            <a:chExt cx="4000787" cy="1674159"/>
          </a:xfrm>
        </p:grpSpPr>
        <p:sp>
          <p:nvSpPr>
            <p:cNvPr id="12" name="Rechteck 11">
              <a:extLst>
                <a:ext uri="{FF2B5EF4-FFF2-40B4-BE49-F238E27FC236}">
                  <a16:creationId xmlns:a16="http://schemas.microsoft.com/office/drawing/2014/main" id="{E9D9EA8D-77FD-4652-873C-3A9D26873B8F}"/>
                </a:ext>
              </a:extLst>
            </p:cNvPr>
            <p:cNvSpPr/>
            <p:nvPr/>
          </p:nvSpPr>
          <p:spPr>
            <a:xfrm>
              <a:off x="5754393" y="1135409"/>
              <a:ext cx="2235833" cy="36068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Geschweifte Klammer rechts 12">
              <a:extLst>
                <a:ext uri="{FF2B5EF4-FFF2-40B4-BE49-F238E27FC236}">
                  <a16:creationId xmlns:a16="http://schemas.microsoft.com/office/drawing/2014/main" id="{A634AB33-4C61-4246-A2DA-1B4475A66735}"/>
                </a:ext>
              </a:extLst>
            </p:cNvPr>
            <p:cNvSpPr/>
            <p:nvPr/>
          </p:nvSpPr>
          <p:spPr>
            <a:xfrm>
              <a:off x="3989439" y="1728000"/>
              <a:ext cx="722671" cy="1081568"/>
            </a:xfrm>
            <a:prstGeom prst="rightBrace">
              <a:avLst>
                <a:gd name="adj1" fmla="val 8333"/>
                <a:gd name="adj2" fmla="val 46591"/>
              </a:avLst>
            </a:prstGeom>
            <a:ln w="38100"/>
          </p:spPr>
          <p:style>
            <a:lnRef idx="1">
              <a:schemeClr val="accent6"/>
            </a:lnRef>
            <a:fillRef idx="0">
              <a:schemeClr val="accent6"/>
            </a:fillRef>
            <a:effectRef idx="0">
              <a:schemeClr val="accent6"/>
            </a:effectRef>
            <a:fontRef idx="minor">
              <a:schemeClr val="tx1"/>
            </a:fontRef>
          </p:style>
          <p:txBody>
            <a:bodyPr rtlCol="0" anchor="ctr"/>
            <a:lstStyle/>
            <a:p>
              <a:pPr algn="ctr"/>
              <a:endParaRPr lang="de-AT"/>
            </a:p>
          </p:txBody>
        </p:sp>
        <p:cxnSp>
          <p:nvCxnSpPr>
            <p:cNvPr id="17" name="Verbinder: gekrümmt 16">
              <a:extLst>
                <a:ext uri="{FF2B5EF4-FFF2-40B4-BE49-F238E27FC236}">
                  <a16:creationId xmlns:a16="http://schemas.microsoft.com/office/drawing/2014/main" id="{18816EBB-9427-429D-843C-864984F8AD13}"/>
                </a:ext>
              </a:extLst>
            </p:cNvPr>
            <p:cNvCxnSpPr>
              <a:cxnSpLocks/>
            </p:cNvCxnSpPr>
            <p:nvPr/>
          </p:nvCxnSpPr>
          <p:spPr>
            <a:xfrm flipV="1">
              <a:off x="4854351" y="1333040"/>
              <a:ext cx="929416" cy="895810"/>
            </a:xfrm>
            <a:prstGeom prst="curvedConnector3">
              <a:avLst/>
            </a:prstGeom>
            <a:ln w="38100"/>
          </p:spPr>
          <p:style>
            <a:lnRef idx="1">
              <a:schemeClr val="accent6"/>
            </a:lnRef>
            <a:fillRef idx="0">
              <a:schemeClr val="accent6"/>
            </a:fillRef>
            <a:effectRef idx="0">
              <a:schemeClr val="accent6"/>
            </a:effectRef>
            <a:fontRef idx="minor">
              <a:schemeClr val="tx1"/>
            </a:fontRef>
          </p:style>
        </p:cxnSp>
      </p:grpSp>
      <p:pic>
        <p:nvPicPr>
          <p:cNvPr id="4" name="Grafik 3">
            <a:extLst>
              <a:ext uri="{FF2B5EF4-FFF2-40B4-BE49-F238E27FC236}">
                <a16:creationId xmlns:a16="http://schemas.microsoft.com/office/drawing/2014/main" id="{8C8C9866-2BE1-8791-6ED7-2376B40457E4}"/>
              </a:ext>
            </a:extLst>
          </p:cNvPr>
          <p:cNvPicPr>
            <a:picLocks noChangeAspect="1"/>
          </p:cNvPicPr>
          <p:nvPr/>
        </p:nvPicPr>
        <p:blipFill rotWithShape="1">
          <a:blip r:embed="rId7"/>
          <a:srcRect l="4184" r="61808"/>
          <a:stretch/>
        </p:blipFill>
        <p:spPr>
          <a:xfrm>
            <a:off x="8233854" y="0"/>
            <a:ext cx="910146" cy="691300"/>
          </a:xfrm>
          <a:prstGeom prst="rect">
            <a:avLst/>
          </a:prstGeom>
        </p:spPr>
      </p:pic>
    </p:spTree>
    <p:extLst>
      <p:ext uri="{BB962C8B-B14F-4D97-AF65-F5344CB8AC3E}">
        <p14:creationId xmlns:p14="http://schemas.microsoft.com/office/powerpoint/2010/main" val="684149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Aktuelles - Status</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22</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9" name="Textplatzhalter 8">
            <a:extLst>
              <a:ext uri="{FF2B5EF4-FFF2-40B4-BE49-F238E27FC236}">
                <a16:creationId xmlns:a16="http://schemas.microsoft.com/office/drawing/2014/main" id="{5BB45C6C-4CBB-4716-B64F-7932F20318B8}"/>
              </a:ext>
            </a:extLst>
          </p:cNvPr>
          <p:cNvSpPr>
            <a:spLocks noGrp="1"/>
          </p:cNvSpPr>
          <p:nvPr>
            <p:ph type="body" sz="quarter" idx="12"/>
          </p:nvPr>
        </p:nvSpPr>
        <p:spPr>
          <a:xfrm>
            <a:off x="648000" y="1728000"/>
            <a:ext cx="6151006" cy="2736000"/>
          </a:xfrm>
        </p:spPr>
        <p:txBody>
          <a:bodyPr>
            <a:normAutofit/>
          </a:bodyPr>
          <a:lstStyle/>
          <a:p>
            <a:pPr marL="179388" indent="-179388">
              <a:buClr>
                <a:schemeClr val="accent6"/>
              </a:buClr>
              <a:buFont typeface="Arial" panose="020B0604020202020204" pitchFamily="34" charset="0"/>
              <a:buChar char="•"/>
            </a:pPr>
            <a:r>
              <a:rPr lang="de-AT" sz="2400" dirty="0"/>
              <a:t>Texte, Fotos, Videos und </a:t>
            </a:r>
            <a:r>
              <a:rPr lang="de-AT" sz="2400" dirty="0" err="1"/>
              <a:t>Gifs</a:t>
            </a:r>
            <a:endParaRPr lang="de-AT" sz="2400" dirty="0"/>
          </a:p>
          <a:p>
            <a:pPr marL="179388" indent="-179388">
              <a:buClr>
                <a:schemeClr val="accent6"/>
              </a:buClr>
              <a:buFont typeface="Arial" panose="020B0604020202020204" pitchFamily="34" charset="0"/>
              <a:buChar char="•"/>
            </a:pPr>
            <a:r>
              <a:rPr lang="de-AT" sz="2400" dirty="0"/>
              <a:t>Sichtbar für 24 Stunden </a:t>
            </a:r>
            <a:br>
              <a:rPr lang="de-AT" sz="2400" dirty="0"/>
            </a:br>
            <a:r>
              <a:rPr lang="de-AT" sz="2400" dirty="0"/>
              <a:t>für gespeicherte Kontakte</a:t>
            </a:r>
          </a:p>
          <a:p>
            <a:pPr marL="179388" indent="-179388">
              <a:buClr>
                <a:schemeClr val="accent6"/>
              </a:buClr>
              <a:buFont typeface="Arial" panose="020B0604020202020204" pitchFamily="34" charset="0"/>
              <a:buChar char="•"/>
            </a:pPr>
            <a:r>
              <a:rPr lang="de-AT" sz="2400" dirty="0"/>
              <a:t>Einschränkungen möglich:</a:t>
            </a:r>
            <a:br>
              <a:rPr lang="de-AT" sz="2400" dirty="0"/>
            </a:br>
            <a:r>
              <a:rPr lang="de-AT" sz="1600" dirty="0">
                <a:solidFill>
                  <a:schemeClr val="accent1"/>
                </a:solidFill>
                <a:latin typeface="+mj-lt"/>
                <a:sym typeface="Wingdings" panose="05000000000000000000" pitchFamily="2" charset="2"/>
              </a:rPr>
              <a:t></a:t>
            </a:r>
            <a:r>
              <a:rPr lang="de-AT" sz="2400" dirty="0">
                <a:latin typeface="+mj-lt"/>
              </a:rPr>
              <a:t>Einstellungen/Datenschutz/Status</a:t>
            </a:r>
            <a:endParaRPr lang="de-AT" sz="2400" dirty="0"/>
          </a:p>
          <a:p>
            <a:pPr marL="457200" indent="-457200">
              <a:buFont typeface="Arial" panose="020B0604020202020204" pitchFamily="34" charset="0"/>
              <a:buChar char="•"/>
            </a:pPr>
            <a:endParaRPr lang="de-AT" sz="2400" dirty="0"/>
          </a:p>
          <a:p>
            <a:pPr marL="457200" indent="-457200">
              <a:buFont typeface="Arial" panose="020B0604020202020204" pitchFamily="34" charset="0"/>
              <a:buChar char="•"/>
            </a:pPr>
            <a:endParaRPr lang="de-AT" sz="2400" dirty="0"/>
          </a:p>
        </p:txBody>
      </p:sp>
      <p:pic>
        <p:nvPicPr>
          <p:cNvPr id="5" name="Grafik 4" descr="Ein Bild, das Text enthält.&#10;&#10;Automatisch generierte Beschreibung">
            <a:extLst>
              <a:ext uri="{FF2B5EF4-FFF2-40B4-BE49-F238E27FC236}">
                <a16:creationId xmlns:a16="http://schemas.microsoft.com/office/drawing/2014/main" id="{0F624692-7034-4455-A5D8-C6ACBB708AFD}"/>
              </a:ext>
            </a:extLst>
          </p:cNvPr>
          <p:cNvPicPr>
            <a:picLocks noChangeAspect="1"/>
          </p:cNvPicPr>
          <p:nvPr/>
        </p:nvPicPr>
        <p:blipFill rotWithShape="1">
          <a:blip r:embed="rId3"/>
          <a:srcRect b="46019"/>
          <a:stretch/>
        </p:blipFill>
        <p:spPr>
          <a:xfrm>
            <a:off x="5839914" y="1940380"/>
            <a:ext cx="2893219" cy="2776489"/>
          </a:xfrm>
          <a:prstGeom prst="rect">
            <a:avLst/>
          </a:prstGeom>
          <a:ln>
            <a:solidFill>
              <a:schemeClr val="bg1">
                <a:lumMod val="50000"/>
              </a:schemeClr>
            </a:solidFill>
          </a:ln>
        </p:spPr>
      </p:pic>
      <p:pic>
        <p:nvPicPr>
          <p:cNvPr id="4" name="Grafik 3">
            <a:extLst>
              <a:ext uri="{FF2B5EF4-FFF2-40B4-BE49-F238E27FC236}">
                <a16:creationId xmlns:a16="http://schemas.microsoft.com/office/drawing/2014/main" id="{A30AF4ED-1B6F-9D8C-D17F-F64E2E284651}"/>
              </a:ext>
            </a:extLst>
          </p:cNvPr>
          <p:cNvPicPr>
            <a:picLocks noChangeAspect="1"/>
          </p:cNvPicPr>
          <p:nvPr/>
        </p:nvPicPr>
        <p:blipFill>
          <a:blip r:embed="rId4"/>
          <a:stretch>
            <a:fillRect/>
          </a:stretch>
        </p:blipFill>
        <p:spPr>
          <a:xfrm>
            <a:off x="5839913" y="937174"/>
            <a:ext cx="2893219" cy="587030"/>
          </a:xfrm>
          <a:prstGeom prst="rect">
            <a:avLst/>
          </a:prstGeom>
          <a:ln>
            <a:solidFill>
              <a:schemeClr val="accent1"/>
            </a:solidFill>
          </a:ln>
        </p:spPr>
      </p:pic>
      <p:sp>
        <p:nvSpPr>
          <p:cNvPr id="14" name="Rechteck 13">
            <a:extLst>
              <a:ext uri="{FF2B5EF4-FFF2-40B4-BE49-F238E27FC236}">
                <a16:creationId xmlns:a16="http://schemas.microsoft.com/office/drawing/2014/main" id="{BBE84C03-4F10-4973-A302-BB6613FEA52F}"/>
              </a:ext>
            </a:extLst>
          </p:cNvPr>
          <p:cNvSpPr/>
          <p:nvPr/>
        </p:nvSpPr>
        <p:spPr>
          <a:xfrm>
            <a:off x="6574671" y="984428"/>
            <a:ext cx="656303" cy="4928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8" name="Grafik 7">
            <a:extLst>
              <a:ext uri="{FF2B5EF4-FFF2-40B4-BE49-F238E27FC236}">
                <a16:creationId xmlns:a16="http://schemas.microsoft.com/office/drawing/2014/main" id="{8CB52A4A-7312-E11C-A9E4-DDF00FED2330}"/>
              </a:ext>
            </a:extLst>
          </p:cNvPr>
          <p:cNvPicPr>
            <a:picLocks noChangeAspect="1"/>
          </p:cNvPicPr>
          <p:nvPr/>
        </p:nvPicPr>
        <p:blipFill rotWithShape="1">
          <a:blip r:embed="rId5"/>
          <a:srcRect l="4184" r="61808"/>
          <a:stretch/>
        </p:blipFill>
        <p:spPr>
          <a:xfrm>
            <a:off x="8233854" y="0"/>
            <a:ext cx="910146" cy="691300"/>
          </a:xfrm>
          <a:prstGeom prst="rect">
            <a:avLst/>
          </a:prstGeom>
        </p:spPr>
      </p:pic>
    </p:spTree>
    <p:extLst>
      <p:ext uri="{BB962C8B-B14F-4D97-AF65-F5344CB8AC3E}">
        <p14:creationId xmlns:p14="http://schemas.microsoft.com/office/powerpoint/2010/main" val="3723786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Onlinewerbung, Webseite enthält.&#10;&#10;Automatisch generierte Beschreibung">
            <a:extLst>
              <a:ext uri="{FF2B5EF4-FFF2-40B4-BE49-F238E27FC236}">
                <a16:creationId xmlns:a16="http://schemas.microsoft.com/office/drawing/2014/main" id="{760ED1DB-DEDD-CC1E-E337-E8B2BC9C03DA}"/>
              </a:ext>
            </a:extLst>
          </p:cNvPr>
          <p:cNvPicPr>
            <a:picLocks noChangeAspect="1"/>
          </p:cNvPicPr>
          <p:nvPr/>
        </p:nvPicPr>
        <p:blipFill>
          <a:blip r:embed="rId3"/>
          <a:stretch>
            <a:fillRect/>
          </a:stretch>
        </p:blipFill>
        <p:spPr>
          <a:xfrm>
            <a:off x="6063523" y="780632"/>
            <a:ext cx="1867860" cy="4150800"/>
          </a:xfrm>
          <a:prstGeom prst="rect">
            <a:avLst/>
          </a:prstGeom>
          <a:ln>
            <a:solidFill>
              <a:schemeClr val="tx2"/>
            </a:solidFill>
          </a:ln>
        </p:spPr>
      </p:pic>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Aktuelles - Kanäle </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002678" cy="2736000"/>
          </a:xfrm>
        </p:spPr>
        <p:txBody>
          <a:bodyPr>
            <a:noAutofit/>
          </a:bodyPr>
          <a:lstStyle/>
          <a:p>
            <a:pPr marL="179388" indent="-179388">
              <a:buClr>
                <a:schemeClr val="accent6"/>
              </a:buClr>
              <a:buFont typeface="Arial" panose="020B0604020202020204" pitchFamily="34" charset="0"/>
              <a:buChar char="•"/>
            </a:pPr>
            <a:r>
              <a:rPr lang="de-DE" sz="2200" dirty="0"/>
              <a:t>Abonniert man einen Kanal, so erhält</a:t>
            </a:r>
            <a:br>
              <a:rPr lang="de-DE" sz="2200" dirty="0"/>
            </a:br>
            <a:r>
              <a:rPr lang="de-DE" sz="2200" dirty="0"/>
              <a:t>man alle Nachrichten dieses Kanals per WhatsApp-Nachricht, ähnlich wie bei einem Newsletter.</a:t>
            </a:r>
          </a:p>
          <a:p>
            <a:pPr marL="179388" indent="-179388">
              <a:buClr>
                <a:schemeClr val="accent6"/>
              </a:buClr>
              <a:buFont typeface="Arial" panose="020B0604020202020204" pitchFamily="34" charset="0"/>
              <a:buChar char="•"/>
            </a:pPr>
            <a:r>
              <a:rPr lang="de-DE" sz="2200" dirty="0"/>
              <a:t>Reaktion nur mit Symbolen möglich. </a:t>
            </a:r>
            <a:r>
              <a:rPr lang="de-AT" sz="2200" dirty="0"/>
              <a:t>👍</a:t>
            </a:r>
            <a:endParaRPr lang="de-DE" sz="2200" dirty="0"/>
          </a:p>
          <a:p>
            <a:pPr marL="179388" indent="-179388">
              <a:buClr>
                <a:schemeClr val="accent6"/>
              </a:buClr>
              <a:buFont typeface="Arial" panose="020B0604020202020204" pitchFamily="34" charset="0"/>
              <a:buChar char="•"/>
            </a:pPr>
            <a:r>
              <a:rPr lang="de-DE" sz="2200" dirty="0"/>
              <a:t>Betreiber:in eines Kanals sehen die Telefonnummer, den Name oder das Profilbild </a:t>
            </a:r>
            <a:r>
              <a:rPr lang="de-DE" sz="2200" b="1" dirty="0">
                <a:solidFill>
                  <a:schemeClr val="tx2"/>
                </a:solidFill>
              </a:rPr>
              <a:t>NICHT</a:t>
            </a:r>
            <a:r>
              <a:rPr lang="de-DE" sz="2200" dirty="0"/>
              <a:t>.</a:t>
            </a:r>
            <a:endParaRPr lang="de-AT" sz="2200" dirty="0"/>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23</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20" name="Rechteck 19">
            <a:extLst>
              <a:ext uri="{FF2B5EF4-FFF2-40B4-BE49-F238E27FC236}">
                <a16:creationId xmlns:a16="http://schemas.microsoft.com/office/drawing/2014/main" id="{30E19855-5A4F-47D4-A463-29A2F06CC963}"/>
              </a:ext>
            </a:extLst>
          </p:cNvPr>
          <p:cNvSpPr/>
          <p:nvPr/>
        </p:nvSpPr>
        <p:spPr>
          <a:xfrm>
            <a:off x="6524367" y="4344888"/>
            <a:ext cx="514275" cy="38472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a:extLst>
              <a:ext uri="{FF2B5EF4-FFF2-40B4-BE49-F238E27FC236}">
                <a16:creationId xmlns:a16="http://schemas.microsoft.com/office/drawing/2014/main" id="{8FB8D501-1770-A058-A609-9D711D08A294}"/>
              </a:ext>
            </a:extLst>
          </p:cNvPr>
          <p:cNvPicPr>
            <a:picLocks noChangeAspect="1"/>
          </p:cNvPicPr>
          <p:nvPr/>
        </p:nvPicPr>
        <p:blipFill rotWithShape="1">
          <a:blip r:embed="rId4"/>
          <a:srcRect l="4184" r="61808"/>
          <a:stretch/>
        </p:blipFill>
        <p:spPr>
          <a:xfrm>
            <a:off x="8233854" y="0"/>
            <a:ext cx="910146" cy="691300"/>
          </a:xfrm>
          <a:prstGeom prst="rect">
            <a:avLst/>
          </a:prstGeom>
        </p:spPr>
      </p:pic>
      <p:sp>
        <p:nvSpPr>
          <p:cNvPr id="8" name="Ellipse 7">
            <a:extLst>
              <a:ext uri="{FF2B5EF4-FFF2-40B4-BE49-F238E27FC236}">
                <a16:creationId xmlns:a16="http://schemas.microsoft.com/office/drawing/2014/main" id="{9771BBBF-4C86-1820-541C-9E7E282058E9}"/>
              </a:ext>
            </a:extLst>
          </p:cNvPr>
          <p:cNvSpPr/>
          <p:nvPr/>
        </p:nvSpPr>
        <p:spPr>
          <a:xfrm>
            <a:off x="6149762" y="1549479"/>
            <a:ext cx="270000" cy="270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spTree>
    <p:extLst>
      <p:ext uri="{BB962C8B-B14F-4D97-AF65-F5344CB8AC3E}">
        <p14:creationId xmlns:p14="http://schemas.microsoft.com/office/powerpoint/2010/main" val="2143628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Communitys </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002678" cy="2736000"/>
          </a:xfrm>
        </p:spPr>
        <p:txBody>
          <a:bodyPr>
            <a:noAutofit/>
          </a:bodyPr>
          <a:lstStyle/>
          <a:p>
            <a:pPr marL="179388" indent="-179388">
              <a:buClr>
                <a:schemeClr val="accent6"/>
              </a:buClr>
              <a:buFont typeface="Arial" panose="020B0604020202020204" pitchFamily="34" charset="0"/>
              <a:buChar char="•"/>
            </a:pPr>
            <a:r>
              <a:rPr lang="de-DE" sz="2200" dirty="0"/>
              <a:t>Mit Communitys können Administratoren mehrere Gruppen zu thematisch ähnlichen Bereichen zusammenfassen.</a:t>
            </a:r>
          </a:p>
          <a:p>
            <a:pPr marL="179388" indent="-179388">
              <a:buClr>
                <a:schemeClr val="accent6"/>
              </a:buClr>
              <a:buFont typeface="Arial" panose="020B0604020202020204" pitchFamily="34" charset="0"/>
              <a:buChar char="•"/>
            </a:pPr>
            <a:r>
              <a:rPr lang="de-DE" sz="2200" dirty="0"/>
              <a:t>Berechtigungen, wer z.B. Nachrichten versenden darf, können von den Community-Admins festgelegt werden. </a:t>
            </a:r>
            <a:endParaRPr lang="de-AT" sz="2200" dirty="0"/>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24</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pic>
        <p:nvPicPr>
          <p:cNvPr id="11" name="Grafik 10" descr="Ein Bild, das Text, Screenshot, Diagramm, Schrift enthält.&#10;&#10;Automatisch generierte Beschreibung">
            <a:extLst>
              <a:ext uri="{FF2B5EF4-FFF2-40B4-BE49-F238E27FC236}">
                <a16:creationId xmlns:a16="http://schemas.microsoft.com/office/drawing/2014/main" id="{035BE168-B9FF-4A1F-AA96-EE2E31FB20B8}"/>
              </a:ext>
            </a:extLst>
          </p:cNvPr>
          <p:cNvPicPr>
            <a:picLocks noChangeAspect="1"/>
          </p:cNvPicPr>
          <p:nvPr/>
        </p:nvPicPr>
        <p:blipFill>
          <a:blip r:embed="rId3"/>
          <a:stretch>
            <a:fillRect/>
          </a:stretch>
        </p:blipFill>
        <p:spPr>
          <a:xfrm>
            <a:off x="6063660" y="780632"/>
            <a:ext cx="1867723" cy="4150496"/>
          </a:xfrm>
          <a:prstGeom prst="rect">
            <a:avLst/>
          </a:prstGeom>
          <a:ln>
            <a:solidFill>
              <a:schemeClr val="accent1"/>
            </a:solidFill>
          </a:ln>
        </p:spPr>
      </p:pic>
      <p:sp>
        <p:nvSpPr>
          <p:cNvPr id="20" name="Rechteck 19">
            <a:extLst>
              <a:ext uri="{FF2B5EF4-FFF2-40B4-BE49-F238E27FC236}">
                <a16:creationId xmlns:a16="http://schemas.microsoft.com/office/drawing/2014/main" id="{30E19855-5A4F-47D4-A463-29A2F06CC963}"/>
              </a:ext>
            </a:extLst>
          </p:cNvPr>
          <p:cNvSpPr/>
          <p:nvPr/>
        </p:nvSpPr>
        <p:spPr>
          <a:xfrm>
            <a:off x="6940838" y="4363709"/>
            <a:ext cx="577562" cy="384721"/>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12" name="Grafik 11">
            <a:extLst>
              <a:ext uri="{FF2B5EF4-FFF2-40B4-BE49-F238E27FC236}">
                <a16:creationId xmlns:a16="http://schemas.microsoft.com/office/drawing/2014/main" id="{8FB8D501-1770-A058-A609-9D711D08A294}"/>
              </a:ext>
            </a:extLst>
          </p:cNvPr>
          <p:cNvPicPr>
            <a:picLocks noChangeAspect="1"/>
          </p:cNvPicPr>
          <p:nvPr/>
        </p:nvPicPr>
        <p:blipFill rotWithShape="1">
          <a:blip r:embed="rId4"/>
          <a:srcRect l="4184" r="61808"/>
          <a:stretch/>
        </p:blipFill>
        <p:spPr>
          <a:xfrm>
            <a:off x="8233854" y="0"/>
            <a:ext cx="910146" cy="691300"/>
          </a:xfrm>
          <a:prstGeom prst="rect">
            <a:avLst/>
          </a:prstGeom>
        </p:spPr>
      </p:pic>
    </p:spTree>
    <p:extLst>
      <p:ext uri="{BB962C8B-B14F-4D97-AF65-F5344CB8AC3E}">
        <p14:creationId xmlns:p14="http://schemas.microsoft.com/office/powerpoint/2010/main" val="76339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69332"/>
          </a:xfrm>
        </p:spPr>
        <p:txBody>
          <a:bodyPr/>
          <a:lstStyle/>
          <a:p>
            <a:r>
              <a:rPr lang="de-AT" sz="2400" dirty="0"/>
              <a:t>Telefonieren mit WhatsApp</a:t>
            </a:r>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8970773" y="4804569"/>
            <a:ext cx="1861917" cy="215926"/>
          </a:xfrm>
        </p:spPr>
        <p:txBody>
          <a:bodyPr/>
          <a:lstStyle/>
          <a:p>
            <a:r>
              <a:rPr lang="de-AT" dirty="0"/>
              <a:t>Quelle: Pixabay</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25</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9" name="Textplatzhalter 8">
            <a:extLst>
              <a:ext uri="{FF2B5EF4-FFF2-40B4-BE49-F238E27FC236}">
                <a16:creationId xmlns:a16="http://schemas.microsoft.com/office/drawing/2014/main" id="{5BB45C6C-4CBB-4716-B64F-7932F20318B8}"/>
              </a:ext>
            </a:extLst>
          </p:cNvPr>
          <p:cNvSpPr>
            <a:spLocks noGrp="1"/>
          </p:cNvSpPr>
          <p:nvPr>
            <p:ph type="body" sz="quarter" idx="12"/>
          </p:nvPr>
        </p:nvSpPr>
        <p:spPr>
          <a:xfrm>
            <a:off x="648000" y="1728000"/>
            <a:ext cx="6151006" cy="2736000"/>
          </a:xfrm>
        </p:spPr>
        <p:txBody>
          <a:bodyPr>
            <a:normAutofit/>
          </a:bodyPr>
          <a:lstStyle/>
          <a:p>
            <a:pPr marL="179388" indent="-179388">
              <a:buClr>
                <a:schemeClr val="accent6"/>
              </a:buClr>
              <a:buFont typeface="Arial" panose="020B0604020202020204" pitchFamily="34" charset="0"/>
              <a:buChar char="•"/>
            </a:pPr>
            <a:r>
              <a:rPr lang="de-AT" sz="2400" dirty="0"/>
              <a:t>Funktion ANURFE</a:t>
            </a:r>
          </a:p>
          <a:p>
            <a:pPr marL="179388" indent="-179388">
              <a:buClr>
                <a:schemeClr val="accent6"/>
              </a:buClr>
              <a:buFont typeface="Arial" panose="020B0604020202020204" pitchFamily="34" charset="0"/>
              <a:buChar char="•"/>
            </a:pPr>
            <a:r>
              <a:rPr lang="de-AT" sz="2400" dirty="0"/>
              <a:t>Kontakt auswählen</a:t>
            </a:r>
          </a:p>
          <a:p>
            <a:pPr marL="179388" indent="-179388">
              <a:buClr>
                <a:schemeClr val="accent6"/>
              </a:buClr>
              <a:buFont typeface="Arial" panose="020B0604020202020204" pitchFamily="34" charset="0"/>
              <a:buChar char="•"/>
            </a:pPr>
            <a:r>
              <a:rPr lang="de-AT" sz="2400" dirty="0"/>
              <a:t>Auswahl:       Telefon- oder       Video-Anruf</a:t>
            </a:r>
          </a:p>
          <a:p>
            <a:pPr marL="179388" indent="-179388">
              <a:buClr>
                <a:schemeClr val="accent6"/>
              </a:buClr>
              <a:buFont typeface="Arial" panose="020B0604020202020204" pitchFamily="34" charset="0"/>
              <a:buChar char="•"/>
            </a:pPr>
            <a:r>
              <a:rPr lang="de-AT" sz="2400" dirty="0"/>
              <a:t>Audioaufnahme zulassen (beim 1x)</a:t>
            </a:r>
          </a:p>
        </p:txBody>
      </p:sp>
      <p:pic>
        <p:nvPicPr>
          <p:cNvPr id="15" name="Grafik 14">
            <a:extLst>
              <a:ext uri="{FF2B5EF4-FFF2-40B4-BE49-F238E27FC236}">
                <a16:creationId xmlns:a16="http://schemas.microsoft.com/office/drawing/2014/main" id="{D16761FB-A4D5-4F02-887E-77D57DBBC90E}"/>
              </a:ext>
            </a:extLst>
          </p:cNvPr>
          <p:cNvPicPr>
            <a:picLocks noChangeAspect="1"/>
          </p:cNvPicPr>
          <p:nvPr/>
        </p:nvPicPr>
        <p:blipFill rotWithShape="1">
          <a:blip r:embed="rId3"/>
          <a:srcRect l="53133"/>
          <a:stretch/>
        </p:blipFill>
        <p:spPr>
          <a:xfrm>
            <a:off x="1958430" y="2630104"/>
            <a:ext cx="386563" cy="347909"/>
          </a:xfrm>
          <a:prstGeom prst="rect">
            <a:avLst/>
          </a:prstGeom>
        </p:spPr>
      </p:pic>
      <p:pic>
        <p:nvPicPr>
          <p:cNvPr id="16" name="Grafik 15">
            <a:extLst>
              <a:ext uri="{FF2B5EF4-FFF2-40B4-BE49-F238E27FC236}">
                <a16:creationId xmlns:a16="http://schemas.microsoft.com/office/drawing/2014/main" id="{100DEA50-DC1D-4EF3-9FEF-5E1A6CCFD15C}"/>
              </a:ext>
            </a:extLst>
          </p:cNvPr>
          <p:cNvPicPr>
            <a:picLocks noChangeAspect="1"/>
          </p:cNvPicPr>
          <p:nvPr/>
        </p:nvPicPr>
        <p:blipFill rotWithShape="1">
          <a:blip r:embed="rId3"/>
          <a:srcRect r="53133"/>
          <a:stretch/>
        </p:blipFill>
        <p:spPr>
          <a:xfrm>
            <a:off x="4092968" y="2630103"/>
            <a:ext cx="386563" cy="347909"/>
          </a:xfrm>
          <a:prstGeom prst="rect">
            <a:avLst/>
          </a:prstGeom>
        </p:spPr>
      </p:pic>
      <p:pic>
        <p:nvPicPr>
          <p:cNvPr id="3" name="Grafik 2">
            <a:extLst>
              <a:ext uri="{FF2B5EF4-FFF2-40B4-BE49-F238E27FC236}">
                <a16:creationId xmlns:a16="http://schemas.microsoft.com/office/drawing/2014/main" id="{B31DE570-F81F-B43F-6279-54CF54482E4B}"/>
              </a:ext>
            </a:extLst>
          </p:cNvPr>
          <p:cNvPicPr>
            <a:picLocks noChangeAspect="1"/>
          </p:cNvPicPr>
          <p:nvPr/>
        </p:nvPicPr>
        <p:blipFill>
          <a:blip r:embed="rId4"/>
          <a:stretch>
            <a:fillRect/>
          </a:stretch>
        </p:blipFill>
        <p:spPr>
          <a:xfrm>
            <a:off x="5602781" y="901373"/>
            <a:ext cx="2893219" cy="587030"/>
          </a:xfrm>
          <a:prstGeom prst="rect">
            <a:avLst/>
          </a:prstGeom>
          <a:ln>
            <a:solidFill>
              <a:schemeClr val="accent1"/>
            </a:solidFill>
          </a:ln>
        </p:spPr>
      </p:pic>
      <p:sp>
        <p:nvSpPr>
          <p:cNvPr id="14" name="Rechteck 13">
            <a:extLst>
              <a:ext uri="{FF2B5EF4-FFF2-40B4-BE49-F238E27FC236}">
                <a16:creationId xmlns:a16="http://schemas.microsoft.com/office/drawing/2014/main" id="{BBE84C03-4F10-4973-A302-BB6613FEA52F}"/>
              </a:ext>
            </a:extLst>
          </p:cNvPr>
          <p:cNvSpPr/>
          <p:nvPr/>
        </p:nvSpPr>
        <p:spPr>
          <a:xfrm>
            <a:off x="7787572" y="948465"/>
            <a:ext cx="656303" cy="49284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4" name="Grafik 3">
            <a:extLst>
              <a:ext uri="{FF2B5EF4-FFF2-40B4-BE49-F238E27FC236}">
                <a16:creationId xmlns:a16="http://schemas.microsoft.com/office/drawing/2014/main" id="{98C09B71-E438-C795-2BDB-1FF792336A48}"/>
              </a:ext>
            </a:extLst>
          </p:cNvPr>
          <p:cNvPicPr>
            <a:picLocks noChangeAspect="1"/>
          </p:cNvPicPr>
          <p:nvPr/>
        </p:nvPicPr>
        <p:blipFill rotWithShape="1">
          <a:blip r:embed="rId5"/>
          <a:srcRect l="4184" r="61808"/>
          <a:stretch/>
        </p:blipFill>
        <p:spPr>
          <a:xfrm>
            <a:off x="8233854" y="0"/>
            <a:ext cx="910146" cy="691300"/>
          </a:xfrm>
          <a:prstGeom prst="rect">
            <a:avLst/>
          </a:prstGeom>
        </p:spPr>
      </p:pic>
    </p:spTree>
    <p:extLst>
      <p:ext uri="{BB962C8B-B14F-4D97-AF65-F5344CB8AC3E}">
        <p14:creationId xmlns:p14="http://schemas.microsoft.com/office/powerpoint/2010/main" val="494015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platzhalter 8">
            <a:extLst>
              <a:ext uri="{FF2B5EF4-FFF2-40B4-BE49-F238E27FC236}">
                <a16:creationId xmlns:a16="http://schemas.microsoft.com/office/drawing/2014/main" id="{76E43F89-7241-3B61-B192-B1C737029CC0}"/>
              </a:ext>
            </a:extLst>
          </p:cNvPr>
          <p:cNvSpPr txBox="1">
            <a:spLocks/>
          </p:cNvSpPr>
          <p:nvPr/>
        </p:nvSpPr>
        <p:spPr>
          <a:xfrm>
            <a:off x="583049" y="1775265"/>
            <a:ext cx="4128461" cy="2736000"/>
          </a:xfrm>
          <a:prstGeom prst="rect">
            <a:avLst/>
          </a:prstGeom>
        </p:spPr>
        <p:txBody>
          <a:bodyPr vert="horz" lIns="0" tIns="0" rIns="0" bIns="0" numCol="1" spcCol="576000" rtlCol="0">
            <a:noAutofit/>
          </a:bodyPr>
          <a:lstStyle>
            <a:lvl1pPr marL="0" indent="0" algn="l" defTabSz="685800" rtl="0" eaLnBrk="1" latinLnBrk="0" hangingPunct="1">
              <a:lnSpc>
                <a:spcPct val="100000"/>
              </a:lnSpc>
              <a:spcBef>
                <a:spcPts val="0"/>
              </a:spcBef>
              <a:spcAft>
                <a:spcPts val="600"/>
              </a:spcAft>
              <a:buFontTx/>
              <a:buNone/>
              <a:defRPr sz="2800" b="0" i="0" kern="1200">
                <a:solidFill>
                  <a:schemeClr val="tx1"/>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indent="-457200">
              <a:buFont typeface="+mj-lt"/>
              <a:buAutoNum type="arabicPeriod"/>
            </a:pPr>
            <a:r>
              <a:rPr lang="de-AT" sz="2000" dirty="0"/>
              <a:t>am Handy: Menü öffnen</a:t>
            </a:r>
          </a:p>
          <a:p>
            <a:pPr marL="457200" indent="-457200">
              <a:buFont typeface="+mj-lt"/>
              <a:buAutoNum type="arabicPeriod"/>
            </a:pPr>
            <a:r>
              <a:rPr lang="de-AT" sz="2000" b="1" dirty="0"/>
              <a:t>„Verknüpfte Geräte“ </a:t>
            </a:r>
            <a:r>
              <a:rPr lang="de-AT" sz="2000" dirty="0"/>
              <a:t>auswählen</a:t>
            </a:r>
          </a:p>
          <a:p>
            <a:pPr marL="457200" indent="-457200">
              <a:buFont typeface="+mj-lt"/>
              <a:buAutoNum type="arabicPeriod"/>
            </a:pPr>
            <a:r>
              <a:rPr lang="de-AT" sz="2000" dirty="0"/>
              <a:t>am Computer: </a:t>
            </a:r>
            <a:r>
              <a:rPr lang="de-AT" sz="2000" dirty="0">
                <a:hlinkClick r:id="rId3"/>
              </a:rPr>
              <a:t>https://web.whatsapp.com/</a:t>
            </a:r>
            <a:r>
              <a:rPr lang="de-AT" sz="2000" dirty="0"/>
              <a:t> aufrufen, </a:t>
            </a:r>
          </a:p>
          <a:p>
            <a:pPr marL="457200" indent="-457200">
              <a:buFont typeface="+mj-lt"/>
              <a:buAutoNum type="arabicPeriod"/>
            </a:pPr>
            <a:r>
              <a:rPr lang="de-AT" sz="2000" dirty="0"/>
              <a:t>am Handy: „</a:t>
            </a:r>
            <a:r>
              <a:rPr lang="de-AT" sz="2000" b="1" dirty="0"/>
              <a:t>Gerät hinzufügen“</a:t>
            </a:r>
          </a:p>
          <a:p>
            <a:pPr marL="457200" indent="-457200">
              <a:buFont typeface="+mj-lt"/>
              <a:buAutoNum type="arabicPeriod"/>
            </a:pPr>
            <a:r>
              <a:rPr lang="de-AT" sz="2000" dirty="0"/>
              <a:t>Verbinden: Mit dem Handy den </a:t>
            </a:r>
            <a:br>
              <a:rPr lang="de-AT" sz="2000" dirty="0"/>
            </a:br>
            <a:r>
              <a:rPr lang="de-AT" sz="2000" dirty="0"/>
              <a:t>OR-Code am Computer scannen</a:t>
            </a:r>
          </a:p>
          <a:p>
            <a:r>
              <a:rPr lang="de-AT" sz="2000" dirty="0">
                <a:hlinkClick r:id="rId4"/>
              </a:rPr>
              <a:t>Schritt-für Schritt-Anleitung</a:t>
            </a:r>
            <a:endParaRPr lang="de-AT" sz="2000" dirty="0"/>
          </a:p>
        </p:txBody>
      </p:sp>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69332"/>
          </a:xfrm>
        </p:spPr>
        <p:txBody>
          <a:bodyPr/>
          <a:lstStyle/>
          <a:p>
            <a:r>
              <a:rPr lang="de-AT" sz="2400" dirty="0"/>
              <a:t>WhatsApp Web</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26</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grpSp>
        <p:nvGrpSpPr>
          <p:cNvPr id="23" name="Gruppieren 22">
            <a:extLst>
              <a:ext uri="{FF2B5EF4-FFF2-40B4-BE49-F238E27FC236}">
                <a16:creationId xmlns:a16="http://schemas.microsoft.com/office/drawing/2014/main" id="{3F6985D3-0FDA-40D7-816F-1AD6AE862DC0}"/>
              </a:ext>
            </a:extLst>
          </p:cNvPr>
          <p:cNvGrpSpPr/>
          <p:nvPr/>
        </p:nvGrpSpPr>
        <p:grpSpPr>
          <a:xfrm>
            <a:off x="7195303" y="1105132"/>
            <a:ext cx="1580095" cy="3111428"/>
            <a:chOff x="7211809" y="1001404"/>
            <a:chExt cx="1580095" cy="3111428"/>
          </a:xfrm>
        </p:grpSpPr>
        <p:pic>
          <p:nvPicPr>
            <p:cNvPr id="4" name="Grafik 3">
              <a:extLst>
                <a:ext uri="{FF2B5EF4-FFF2-40B4-BE49-F238E27FC236}">
                  <a16:creationId xmlns:a16="http://schemas.microsoft.com/office/drawing/2014/main" id="{F8B4718E-5754-44B0-8F92-E21D59C00E56}"/>
                </a:ext>
              </a:extLst>
            </p:cNvPr>
            <p:cNvPicPr>
              <a:picLocks noChangeAspect="1"/>
            </p:cNvPicPr>
            <p:nvPr/>
          </p:nvPicPr>
          <p:blipFill>
            <a:blip r:embed="rId5"/>
            <a:stretch>
              <a:fillRect/>
            </a:stretch>
          </p:blipFill>
          <p:spPr>
            <a:xfrm>
              <a:off x="7211809" y="1366979"/>
              <a:ext cx="1580095" cy="2745853"/>
            </a:xfrm>
            <a:prstGeom prst="rect">
              <a:avLst/>
            </a:prstGeom>
            <a:ln>
              <a:solidFill>
                <a:schemeClr val="bg1">
                  <a:lumMod val="50000"/>
                </a:schemeClr>
              </a:solidFill>
            </a:ln>
          </p:spPr>
        </p:pic>
        <p:sp>
          <p:nvSpPr>
            <p:cNvPr id="18" name="Textfeld 17">
              <a:extLst>
                <a:ext uri="{FF2B5EF4-FFF2-40B4-BE49-F238E27FC236}">
                  <a16:creationId xmlns:a16="http://schemas.microsoft.com/office/drawing/2014/main" id="{6A5F0CD4-44AF-4470-B212-44CB2555B939}"/>
                </a:ext>
              </a:extLst>
            </p:cNvPr>
            <p:cNvSpPr txBox="1"/>
            <p:nvPr/>
          </p:nvSpPr>
          <p:spPr>
            <a:xfrm>
              <a:off x="7851013" y="1001404"/>
              <a:ext cx="301686" cy="369332"/>
            </a:xfrm>
            <a:prstGeom prst="rect">
              <a:avLst/>
            </a:prstGeom>
            <a:noFill/>
          </p:spPr>
          <p:txBody>
            <a:bodyPr wrap="none" rtlCol="0">
              <a:spAutoFit/>
            </a:bodyPr>
            <a:lstStyle/>
            <a:p>
              <a:r>
                <a:rPr lang="de-AT" dirty="0">
                  <a:solidFill>
                    <a:schemeClr val="accent6"/>
                  </a:solidFill>
                </a:rPr>
                <a:t>5</a:t>
              </a:r>
            </a:p>
          </p:txBody>
        </p:sp>
        <p:sp>
          <p:nvSpPr>
            <p:cNvPr id="14" name="Rechteck 13">
              <a:extLst>
                <a:ext uri="{FF2B5EF4-FFF2-40B4-BE49-F238E27FC236}">
                  <a16:creationId xmlns:a16="http://schemas.microsoft.com/office/drawing/2014/main" id="{38030F13-A688-4CEA-BAE3-A8BCB5BD48E4}"/>
                </a:ext>
              </a:extLst>
            </p:cNvPr>
            <p:cNvSpPr/>
            <p:nvPr/>
          </p:nvSpPr>
          <p:spPr>
            <a:xfrm>
              <a:off x="7743016" y="2584432"/>
              <a:ext cx="840658" cy="835127"/>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0" name="Textplatzhalter 19">
            <a:extLst>
              <a:ext uri="{FF2B5EF4-FFF2-40B4-BE49-F238E27FC236}">
                <a16:creationId xmlns:a16="http://schemas.microsoft.com/office/drawing/2014/main" id="{6242A6C2-7498-4918-8133-1F68C3926F06}"/>
              </a:ext>
            </a:extLst>
          </p:cNvPr>
          <p:cNvSpPr>
            <a:spLocks noGrp="1"/>
          </p:cNvSpPr>
          <p:nvPr>
            <p:ph type="body" sz="quarter" idx="14"/>
          </p:nvPr>
        </p:nvSpPr>
        <p:spPr/>
        <p:txBody>
          <a:bodyPr/>
          <a:lstStyle/>
          <a:p>
            <a:endParaRPr lang="de-AT"/>
          </a:p>
        </p:txBody>
      </p:sp>
      <p:pic>
        <p:nvPicPr>
          <p:cNvPr id="24" name="Grafik 23">
            <a:extLst>
              <a:ext uri="{FF2B5EF4-FFF2-40B4-BE49-F238E27FC236}">
                <a16:creationId xmlns:a16="http://schemas.microsoft.com/office/drawing/2014/main" id="{42E1570C-01D5-14D1-3C75-8A5AFB993BA0}"/>
              </a:ext>
            </a:extLst>
          </p:cNvPr>
          <p:cNvPicPr>
            <a:picLocks noChangeAspect="1"/>
          </p:cNvPicPr>
          <p:nvPr/>
        </p:nvPicPr>
        <p:blipFill>
          <a:blip r:embed="rId6"/>
          <a:stretch>
            <a:fillRect/>
          </a:stretch>
        </p:blipFill>
        <p:spPr>
          <a:xfrm>
            <a:off x="4924462" y="2843633"/>
            <a:ext cx="1834596" cy="1895935"/>
          </a:xfrm>
          <a:prstGeom prst="rect">
            <a:avLst/>
          </a:prstGeom>
          <a:ln>
            <a:solidFill>
              <a:schemeClr val="accent1"/>
            </a:solidFill>
          </a:ln>
        </p:spPr>
      </p:pic>
      <p:sp>
        <p:nvSpPr>
          <p:cNvPr id="25" name="Textfeld 24">
            <a:extLst>
              <a:ext uri="{FF2B5EF4-FFF2-40B4-BE49-F238E27FC236}">
                <a16:creationId xmlns:a16="http://schemas.microsoft.com/office/drawing/2014/main" id="{BB4BB78E-75B0-B59E-DBC7-A2BA849B342B}"/>
              </a:ext>
            </a:extLst>
          </p:cNvPr>
          <p:cNvSpPr txBox="1"/>
          <p:nvPr/>
        </p:nvSpPr>
        <p:spPr>
          <a:xfrm>
            <a:off x="4474774" y="1629488"/>
            <a:ext cx="301686" cy="369332"/>
          </a:xfrm>
          <a:prstGeom prst="rect">
            <a:avLst/>
          </a:prstGeom>
          <a:noFill/>
        </p:spPr>
        <p:txBody>
          <a:bodyPr wrap="none" rtlCol="0">
            <a:spAutoFit/>
          </a:bodyPr>
          <a:lstStyle/>
          <a:p>
            <a:r>
              <a:rPr lang="de-AT" dirty="0">
                <a:solidFill>
                  <a:schemeClr val="accent6"/>
                </a:solidFill>
              </a:rPr>
              <a:t>2</a:t>
            </a:r>
          </a:p>
        </p:txBody>
      </p:sp>
      <p:grpSp>
        <p:nvGrpSpPr>
          <p:cNvPr id="40" name="Gruppieren 39">
            <a:extLst>
              <a:ext uri="{FF2B5EF4-FFF2-40B4-BE49-F238E27FC236}">
                <a16:creationId xmlns:a16="http://schemas.microsoft.com/office/drawing/2014/main" id="{087DBB82-40C5-1D58-B62B-2EFFAA9B8B5F}"/>
              </a:ext>
            </a:extLst>
          </p:cNvPr>
          <p:cNvGrpSpPr/>
          <p:nvPr/>
        </p:nvGrpSpPr>
        <p:grpSpPr>
          <a:xfrm>
            <a:off x="4474774" y="864696"/>
            <a:ext cx="2318882" cy="1830560"/>
            <a:chOff x="4474774" y="864696"/>
            <a:chExt cx="2318882" cy="1830560"/>
          </a:xfrm>
        </p:grpSpPr>
        <p:pic>
          <p:nvPicPr>
            <p:cNvPr id="39" name="Grafik 38">
              <a:extLst>
                <a:ext uri="{FF2B5EF4-FFF2-40B4-BE49-F238E27FC236}">
                  <a16:creationId xmlns:a16="http://schemas.microsoft.com/office/drawing/2014/main" id="{BD7CC1FF-E271-C30F-BAFA-1117FFB5D312}"/>
                </a:ext>
              </a:extLst>
            </p:cNvPr>
            <p:cNvPicPr>
              <a:picLocks noChangeAspect="1"/>
            </p:cNvPicPr>
            <p:nvPr/>
          </p:nvPicPr>
          <p:blipFill>
            <a:blip r:embed="rId7"/>
            <a:stretch>
              <a:fillRect/>
            </a:stretch>
          </p:blipFill>
          <p:spPr>
            <a:xfrm>
              <a:off x="4924462" y="864696"/>
              <a:ext cx="1846008" cy="1830560"/>
            </a:xfrm>
            <a:prstGeom prst="rect">
              <a:avLst/>
            </a:prstGeom>
          </p:spPr>
        </p:pic>
        <p:sp>
          <p:nvSpPr>
            <p:cNvPr id="26" name="Textfeld 25">
              <a:extLst>
                <a:ext uri="{FF2B5EF4-FFF2-40B4-BE49-F238E27FC236}">
                  <a16:creationId xmlns:a16="http://schemas.microsoft.com/office/drawing/2014/main" id="{5A3B7FAB-B7BE-FE10-2DD7-1ACF501E9918}"/>
                </a:ext>
              </a:extLst>
            </p:cNvPr>
            <p:cNvSpPr txBox="1"/>
            <p:nvPr/>
          </p:nvSpPr>
          <p:spPr>
            <a:xfrm>
              <a:off x="4474774" y="916709"/>
              <a:ext cx="301686" cy="369332"/>
            </a:xfrm>
            <a:prstGeom prst="rect">
              <a:avLst/>
            </a:prstGeom>
            <a:noFill/>
          </p:spPr>
          <p:txBody>
            <a:bodyPr wrap="none" rtlCol="0">
              <a:spAutoFit/>
            </a:bodyPr>
            <a:lstStyle/>
            <a:p>
              <a:r>
                <a:rPr lang="de-AT" dirty="0">
                  <a:solidFill>
                    <a:schemeClr val="accent6"/>
                  </a:solidFill>
                </a:rPr>
                <a:t>1</a:t>
              </a:r>
            </a:p>
          </p:txBody>
        </p:sp>
        <p:sp>
          <p:nvSpPr>
            <p:cNvPr id="27" name="Rechteck 26">
              <a:extLst>
                <a:ext uri="{FF2B5EF4-FFF2-40B4-BE49-F238E27FC236}">
                  <a16:creationId xmlns:a16="http://schemas.microsoft.com/office/drawing/2014/main" id="{379B971C-C69C-B1FC-CB0D-55668689FF08}"/>
                </a:ext>
              </a:extLst>
            </p:cNvPr>
            <p:cNvSpPr/>
            <p:nvPr/>
          </p:nvSpPr>
          <p:spPr>
            <a:xfrm>
              <a:off x="6588617" y="1053144"/>
              <a:ext cx="205039"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sp>
        <p:nvSpPr>
          <p:cNvPr id="28" name="Rechteck 27">
            <a:extLst>
              <a:ext uri="{FF2B5EF4-FFF2-40B4-BE49-F238E27FC236}">
                <a16:creationId xmlns:a16="http://schemas.microsoft.com/office/drawing/2014/main" id="{254049A3-B21B-7CE9-D1D6-D82106E87982}"/>
              </a:ext>
            </a:extLst>
          </p:cNvPr>
          <p:cNvSpPr/>
          <p:nvPr/>
        </p:nvSpPr>
        <p:spPr>
          <a:xfrm>
            <a:off x="5883365" y="1653962"/>
            <a:ext cx="875693"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7" name="Textfeld 36">
            <a:extLst>
              <a:ext uri="{FF2B5EF4-FFF2-40B4-BE49-F238E27FC236}">
                <a16:creationId xmlns:a16="http://schemas.microsoft.com/office/drawing/2014/main" id="{BCD91C4B-C973-05A1-D70D-DD5CB0AA5E6C}"/>
              </a:ext>
            </a:extLst>
          </p:cNvPr>
          <p:cNvSpPr txBox="1"/>
          <p:nvPr/>
        </p:nvSpPr>
        <p:spPr>
          <a:xfrm>
            <a:off x="4474774" y="2843633"/>
            <a:ext cx="301686" cy="369332"/>
          </a:xfrm>
          <a:prstGeom prst="rect">
            <a:avLst/>
          </a:prstGeom>
          <a:noFill/>
        </p:spPr>
        <p:txBody>
          <a:bodyPr wrap="none" rtlCol="0">
            <a:spAutoFit/>
          </a:bodyPr>
          <a:lstStyle/>
          <a:p>
            <a:r>
              <a:rPr lang="de-AT" dirty="0">
                <a:solidFill>
                  <a:schemeClr val="accent6"/>
                </a:solidFill>
              </a:rPr>
              <a:t>4</a:t>
            </a:r>
          </a:p>
        </p:txBody>
      </p:sp>
      <p:sp>
        <p:nvSpPr>
          <p:cNvPr id="38" name="Ellipse 37">
            <a:extLst>
              <a:ext uri="{FF2B5EF4-FFF2-40B4-BE49-F238E27FC236}">
                <a16:creationId xmlns:a16="http://schemas.microsoft.com/office/drawing/2014/main" id="{F33F61C2-D11A-89AD-427E-FA8553C0805A}"/>
              </a:ext>
            </a:extLst>
          </p:cNvPr>
          <p:cNvSpPr/>
          <p:nvPr/>
        </p:nvSpPr>
        <p:spPr>
          <a:xfrm>
            <a:off x="3343135" y="250758"/>
            <a:ext cx="266400" cy="2628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de-AT"/>
          </a:p>
        </p:txBody>
      </p:sp>
      <p:pic>
        <p:nvPicPr>
          <p:cNvPr id="41" name="Grafik 40">
            <a:extLst>
              <a:ext uri="{FF2B5EF4-FFF2-40B4-BE49-F238E27FC236}">
                <a16:creationId xmlns:a16="http://schemas.microsoft.com/office/drawing/2014/main" id="{E40F8B62-C442-7AE1-DE1D-16BFA2ED1E98}"/>
              </a:ext>
            </a:extLst>
          </p:cNvPr>
          <p:cNvPicPr>
            <a:picLocks noChangeAspect="1"/>
          </p:cNvPicPr>
          <p:nvPr/>
        </p:nvPicPr>
        <p:blipFill rotWithShape="1">
          <a:blip r:embed="rId8"/>
          <a:srcRect l="4184" r="61808"/>
          <a:stretch/>
        </p:blipFill>
        <p:spPr>
          <a:xfrm>
            <a:off x="8233854" y="0"/>
            <a:ext cx="910146" cy="691300"/>
          </a:xfrm>
          <a:prstGeom prst="rect">
            <a:avLst/>
          </a:prstGeom>
        </p:spPr>
      </p:pic>
    </p:spTree>
    <p:extLst>
      <p:ext uri="{BB962C8B-B14F-4D97-AF65-F5344CB8AC3E}">
        <p14:creationId xmlns:p14="http://schemas.microsoft.com/office/powerpoint/2010/main" val="65594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uiExpand="1" build="p"/>
      <p:bldP spid="25" grpId="0"/>
      <p:bldP spid="28" grpId="0" animBg="1"/>
      <p:bldP spid="3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Gruppenfunktionen</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354595" cy="2736000"/>
          </a:xfrm>
        </p:spPr>
        <p:txBody>
          <a:bodyPr>
            <a:normAutofit/>
          </a:bodyPr>
          <a:lstStyle/>
          <a:p>
            <a:pPr marL="179388" indent="-179388">
              <a:buClr>
                <a:schemeClr val="accent6"/>
              </a:buClr>
              <a:buFont typeface="Arial" panose="020B0604020202020204" pitchFamily="34" charset="0"/>
              <a:buChar char="•"/>
            </a:pPr>
            <a:r>
              <a:rPr lang="de-AT" sz="2400" dirty="0"/>
              <a:t>Gruppenfunktionen aus Host-Sicht</a:t>
            </a:r>
          </a:p>
          <a:p>
            <a:pPr marL="179388" indent="-179388">
              <a:buClr>
                <a:schemeClr val="accent6"/>
              </a:buClr>
              <a:buFont typeface="Arial" panose="020B0604020202020204" pitchFamily="34" charset="0"/>
              <a:buChar char="•"/>
            </a:pPr>
            <a:r>
              <a:rPr lang="de-AT" sz="2400" dirty="0"/>
              <a:t>Gruppenfunktionen aus TN-Sicht</a:t>
            </a:r>
          </a:p>
          <a:p>
            <a:pPr marL="179388" indent="-179388">
              <a:buClr>
                <a:schemeClr val="accent6"/>
              </a:buClr>
              <a:buFont typeface="Arial" panose="020B0604020202020204" pitchFamily="34" charset="0"/>
              <a:buChar char="•"/>
            </a:pPr>
            <a:r>
              <a:rPr lang="de-AT" sz="2400" dirty="0"/>
              <a:t>Broadcast</a:t>
            </a:r>
          </a:p>
          <a:p>
            <a:br>
              <a:rPr lang="de-AT" sz="2400" dirty="0"/>
            </a:br>
            <a:endParaRPr lang="de-AT" sz="2400" dirty="0"/>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6002594" y="3872344"/>
            <a:ext cx="1996515" cy="153888"/>
          </a:xfrm>
        </p:spPr>
        <p:txBody>
          <a:bodyPr/>
          <a:lstStyle/>
          <a:p>
            <a:pPr algn="ctr"/>
            <a:r>
              <a:rPr lang="de-AT" dirty="0"/>
              <a:t> </a:t>
            </a:r>
            <a:r>
              <a:rPr lang="de-AT" dirty="0">
                <a:solidFill>
                  <a:schemeClr val="accent1"/>
                </a:solidFill>
                <a:sym typeface="Wingdings" panose="05000000000000000000" pitchFamily="2" charset="2"/>
              </a:rPr>
              <a:t></a:t>
            </a:r>
            <a:r>
              <a:rPr lang="de-AT" dirty="0">
                <a:sym typeface="Wingdings" panose="05000000000000000000" pitchFamily="2" charset="2"/>
              </a:rPr>
              <a:t> </a:t>
            </a:r>
            <a:r>
              <a:rPr lang="de-AT" dirty="0"/>
              <a:t>Menü/Neue Gruppe</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27</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grpSp>
        <p:nvGrpSpPr>
          <p:cNvPr id="33" name="Gruppieren 32">
            <a:extLst>
              <a:ext uri="{FF2B5EF4-FFF2-40B4-BE49-F238E27FC236}">
                <a16:creationId xmlns:a16="http://schemas.microsoft.com/office/drawing/2014/main" id="{232E480A-D61A-C2E4-C1B6-287D89FB2945}"/>
              </a:ext>
            </a:extLst>
          </p:cNvPr>
          <p:cNvGrpSpPr/>
          <p:nvPr/>
        </p:nvGrpSpPr>
        <p:grpSpPr>
          <a:xfrm>
            <a:off x="5399957" y="933598"/>
            <a:ext cx="2905201" cy="2873560"/>
            <a:chOff x="5399957" y="933598"/>
            <a:chExt cx="2905201" cy="2873560"/>
          </a:xfrm>
        </p:grpSpPr>
        <p:grpSp>
          <p:nvGrpSpPr>
            <p:cNvPr id="30" name="Gruppieren 29">
              <a:extLst>
                <a:ext uri="{FF2B5EF4-FFF2-40B4-BE49-F238E27FC236}">
                  <a16:creationId xmlns:a16="http://schemas.microsoft.com/office/drawing/2014/main" id="{1417716B-754B-18F8-FF17-8F9A24C1C949}"/>
                </a:ext>
              </a:extLst>
            </p:cNvPr>
            <p:cNvGrpSpPr/>
            <p:nvPr/>
          </p:nvGrpSpPr>
          <p:grpSpPr>
            <a:xfrm>
              <a:off x="5399957" y="933598"/>
              <a:ext cx="2905201" cy="2873560"/>
              <a:chOff x="5399957" y="933598"/>
              <a:chExt cx="2905201" cy="2873560"/>
            </a:xfrm>
          </p:grpSpPr>
          <p:sp>
            <p:nvSpPr>
              <p:cNvPr id="24" name="Rechteck 23">
                <a:extLst>
                  <a:ext uri="{FF2B5EF4-FFF2-40B4-BE49-F238E27FC236}">
                    <a16:creationId xmlns:a16="http://schemas.microsoft.com/office/drawing/2014/main" id="{B1C7856A-F297-C983-E868-29F3D20150A0}"/>
                  </a:ext>
                </a:extLst>
              </p:cNvPr>
              <p:cNvSpPr/>
              <p:nvPr/>
            </p:nvSpPr>
            <p:spPr>
              <a:xfrm>
                <a:off x="5399957" y="933598"/>
                <a:ext cx="2905200" cy="287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6" name="Grafik 25">
                <a:extLst>
                  <a:ext uri="{FF2B5EF4-FFF2-40B4-BE49-F238E27FC236}">
                    <a16:creationId xmlns:a16="http://schemas.microsoft.com/office/drawing/2014/main" id="{66C41209-7350-55F0-021B-02FAACA35585}"/>
                  </a:ext>
                </a:extLst>
              </p:cNvPr>
              <p:cNvPicPr>
                <a:picLocks noChangeAspect="1"/>
              </p:cNvPicPr>
              <p:nvPr/>
            </p:nvPicPr>
            <p:blipFill>
              <a:blip r:embed="rId2"/>
              <a:stretch>
                <a:fillRect/>
              </a:stretch>
            </p:blipFill>
            <p:spPr>
              <a:xfrm>
                <a:off x="7138683" y="1560711"/>
                <a:ext cx="1085906" cy="1619333"/>
              </a:xfrm>
              <a:prstGeom prst="rect">
                <a:avLst/>
              </a:prstGeom>
              <a:ln>
                <a:solidFill>
                  <a:schemeClr val="tx2"/>
                </a:solidFill>
              </a:ln>
            </p:spPr>
          </p:pic>
          <p:pic>
            <p:nvPicPr>
              <p:cNvPr id="29" name="Grafik 28">
                <a:extLst>
                  <a:ext uri="{FF2B5EF4-FFF2-40B4-BE49-F238E27FC236}">
                    <a16:creationId xmlns:a16="http://schemas.microsoft.com/office/drawing/2014/main" id="{D6F41220-F43A-F23A-D65D-9B723CDC1F3A}"/>
                  </a:ext>
                </a:extLst>
              </p:cNvPr>
              <p:cNvPicPr>
                <a:picLocks noChangeAspect="1"/>
              </p:cNvPicPr>
              <p:nvPr/>
            </p:nvPicPr>
            <p:blipFill>
              <a:blip r:embed="rId3"/>
              <a:stretch>
                <a:fillRect/>
              </a:stretch>
            </p:blipFill>
            <p:spPr>
              <a:xfrm>
                <a:off x="5399958" y="938286"/>
                <a:ext cx="2905200" cy="621292"/>
              </a:xfrm>
              <a:prstGeom prst="rect">
                <a:avLst/>
              </a:prstGeom>
            </p:spPr>
          </p:pic>
        </p:grpSp>
        <p:sp>
          <p:nvSpPr>
            <p:cNvPr id="31" name="Rechteck 30">
              <a:extLst>
                <a:ext uri="{FF2B5EF4-FFF2-40B4-BE49-F238E27FC236}">
                  <a16:creationId xmlns:a16="http://schemas.microsoft.com/office/drawing/2014/main" id="{78E1B186-9B25-9E30-F85B-451AAA0F38C6}"/>
                </a:ext>
              </a:extLst>
            </p:cNvPr>
            <p:cNvSpPr/>
            <p:nvPr/>
          </p:nvSpPr>
          <p:spPr>
            <a:xfrm>
              <a:off x="8051657" y="1269886"/>
              <a:ext cx="205039"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2" name="Rechteck 31">
              <a:extLst>
                <a:ext uri="{FF2B5EF4-FFF2-40B4-BE49-F238E27FC236}">
                  <a16:creationId xmlns:a16="http://schemas.microsoft.com/office/drawing/2014/main" id="{BD2C308B-7434-97EE-151E-4F85AAD2A765}"/>
                </a:ext>
              </a:extLst>
            </p:cNvPr>
            <p:cNvSpPr/>
            <p:nvPr/>
          </p:nvSpPr>
          <p:spPr>
            <a:xfrm>
              <a:off x="7138683" y="1632806"/>
              <a:ext cx="875693"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34" name="Grafik 33">
            <a:extLst>
              <a:ext uri="{FF2B5EF4-FFF2-40B4-BE49-F238E27FC236}">
                <a16:creationId xmlns:a16="http://schemas.microsoft.com/office/drawing/2014/main" id="{66A01148-3C48-2635-078C-09BD899099FA}"/>
              </a:ext>
            </a:extLst>
          </p:cNvPr>
          <p:cNvPicPr>
            <a:picLocks noChangeAspect="1"/>
          </p:cNvPicPr>
          <p:nvPr/>
        </p:nvPicPr>
        <p:blipFill rotWithShape="1">
          <a:blip r:embed="rId4"/>
          <a:srcRect l="4184" r="61808"/>
          <a:stretch/>
        </p:blipFill>
        <p:spPr>
          <a:xfrm>
            <a:off x="8233854" y="0"/>
            <a:ext cx="910146" cy="691300"/>
          </a:xfrm>
          <a:prstGeom prst="rect">
            <a:avLst/>
          </a:prstGeom>
        </p:spPr>
      </p:pic>
    </p:spTree>
    <p:extLst>
      <p:ext uri="{BB962C8B-B14F-4D97-AF65-F5344CB8AC3E}">
        <p14:creationId xmlns:p14="http://schemas.microsoft.com/office/powerpoint/2010/main" val="1395397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Gruppenfunktionen (Admin-Sicht)</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354595" cy="2736000"/>
          </a:xfrm>
        </p:spPr>
        <p:txBody>
          <a:bodyPr>
            <a:normAutofit fontScale="92500" lnSpcReduction="20000"/>
          </a:bodyPr>
          <a:lstStyle/>
          <a:p>
            <a:pPr marL="179388" indent="-179388">
              <a:buClr>
                <a:schemeClr val="accent6"/>
              </a:buClr>
              <a:buFont typeface="Arial" panose="020B0604020202020204" pitchFamily="34" charset="0"/>
              <a:buChar char="•"/>
            </a:pPr>
            <a:r>
              <a:rPr lang="de-AT" sz="2400" dirty="0"/>
              <a:t>Gruppen erstellen</a:t>
            </a:r>
          </a:p>
          <a:p>
            <a:pPr marL="179388" indent="-179388">
              <a:buClr>
                <a:schemeClr val="accent6"/>
              </a:buClr>
              <a:buFont typeface="Arial" panose="020B0604020202020204" pitchFamily="34" charset="0"/>
              <a:buChar char="•"/>
            </a:pPr>
            <a:r>
              <a:rPr lang="de-AT" sz="2400" dirty="0"/>
              <a:t>Standardeinstellungen für Gruppen</a:t>
            </a:r>
          </a:p>
          <a:p>
            <a:pPr marL="179388" indent="-179388">
              <a:buClr>
                <a:schemeClr val="accent6"/>
              </a:buClr>
              <a:buFont typeface="Arial" panose="020B0604020202020204" pitchFamily="34" charset="0"/>
              <a:buChar char="•"/>
            </a:pPr>
            <a:r>
              <a:rPr lang="de-AT" sz="2400" dirty="0">
                <a:hlinkClick r:id="rId2"/>
              </a:rPr>
              <a:t>Gruppenmitglieder hinzufügen</a:t>
            </a:r>
            <a:endParaRPr lang="de-AT" sz="2400" dirty="0"/>
          </a:p>
          <a:p>
            <a:pPr marL="179388" indent="-179388">
              <a:buClr>
                <a:schemeClr val="accent6"/>
              </a:buClr>
              <a:buFont typeface="Arial" panose="020B0604020202020204" pitchFamily="34" charset="0"/>
              <a:buChar char="•"/>
            </a:pPr>
            <a:r>
              <a:rPr lang="de-AT" sz="2400" dirty="0"/>
              <a:t>Einladung per Link</a:t>
            </a:r>
          </a:p>
          <a:p>
            <a:pPr marL="179388" indent="-179388">
              <a:buClr>
                <a:schemeClr val="accent6"/>
              </a:buClr>
              <a:buFont typeface="Arial" panose="020B0604020202020204" pitchFamily="34" charset="0"/>
              <a:buChar char="•"/>
            </a:pPr>
            <a:r>
              <a:rPr lang="de-AT" sz="2400" dirty="0"/>
              <a:t>Nachrichten versenden</a:t>
            </a:r>
          </a:p>
          <a:p>
            <a:pPr marL="179388" indent="-179388">
              <a:buClr>
                <a:schemeClr val="accent6"/>
              </a:buClr>
              <a:buFont typeface="Arial" panose="020B0604020202020204" pitchFamily="34" charset="0"/>
              <a:buChar char="•"/>
            </a:pPr>
            <a:r>
              <a:rPr lang="de-AT" sz="2400" dirty="0"/>
              <a:t>Gruppenmitglieder entfernen</a:t>
            </a:r>
          </a:p>
          <a:p>
            <a:pPr marL="179388" indent="-179388">
              <a:buClr>
                <a:schemeClr val="accent6"/>
              </a:buClr>
              <a:buFont typeface="Arial" panose="020B0604020202020204" pitchFamily="34" charset="0"/>
              <a:buChar char="•"/>
            </a:pPr>
            <a:r>
              <a:rPr lang="de-AT" sz="2400" dirty="0">
                <a:hlinkClick r:id="rId3"/>
              </a:rPr>
              <a:t>Adminrechte vergeben</a:t>
            </a:r>
            <a:endParaRPr lang="de-AT" sz="2400" dirty="0"/>
          </a:p>
          <a:p>
            <a:pPr marL="179388" indent="-179388">
              <a:buClr>
                <a:schemeClr val="accent6"/>
              </a:buClr>
              <a:buFont typeface="Arial" panose="020B0604020202020204" pitchFamily="34" charset="0"/>
              <a:buChar char="•"/>
            </a:pPr>
            <a:r>
              <a:rPr lang="de-AT" sz="2400" dirty="0">
                <a:hlinkClick r:id="rId4"/>
              </a:rPr>
              <a:t>Verwaltung von WhatsApp Gruppen</a:t>
            </a:r>
            <a:endParaRPr lang="de-AT" sz="2400" dirty="0"/>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5581859" y="3868070"/>
            <a:ext cx="2914141" cy="158162"/>
          </a:xfrm>
        </p:spPr>
        <p:txBody>
          <a:bodyPr/>
          <a:lstStyle/>
          <a:p>
            <a:pPr algn="ctr"/>
            <a:r>
              <a:rPr lang="de-AT" dirty="0"/>
              <a:t> </a:t>
            </a:r>
            <a:r>
              <a:rPr lang="de-AT" dirty="0">
                <a:solidFill>
                  <a:schemeClr val="accent1"/>
                </a:solidFill>
                <a:sym typeface="Wingdings" panose="05000000000000000000" pitchFamily="2" charset="2"/>
              </a:rPr>
              <a:t></a:t>
            </a:r>
            <a:r>
              <a:rPr lang="de-AT" dirty="0">
                <a:sym typeface="Wingdings" panose="05000000000000000000" pitchFamily="2" charset="2"/>
              </a:rPr>
              <a:t> </a:t>
            </a:r>
            <a:r>
              <a:rPr lang="de-AT" dirty="0"/>
              <a:t>Menü/Neue Gruppe</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28</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pic>
        <p:nvPicPr>
          <p:cNvPr id="4" name="Grafik 3">
            <a:extLst>
              <a:ext uri="{FF2B5EF4-FFF2-40B4-BE49-F238E27FC236}">
                <a16:creationId xmlns:a16="http://schemas.microsoft.com/office/drawing/2014/main" id="{1BF1C775-BB9B-E2DE-E55C-4E676CC079BF}"/>
              </a:ext>
            </a:extLst>
          </p:cNvPr>
          <p:cNvPicPr>
            <a:picLocks noChangeAspect="1"/>
          </p:cNvPicPr>
          <p:nvPr/>
        </p:nvPicPr>
        <p:blipFill>
          <a:blip r:embed="rId5"/>
          <a:stretch>
            <a:fillRect/>
          </a:stretch>
        </p:blipFill>
        <p:spPr>
          <a:xfrm>
            <a:off x="5581859" y="879474"/>
            <a:ext cx="2914141" cy="2889754"/>
          </a:xfrm>
          <a:prstGeom prst="rect">
            <a:avLst/>
          </a:prstGeom>
        </p:spPr>
      </p:pic>
      <p:pic>
        <p:nvPicPr>
          <p:cNvPr id="16" name="Grafik 15">
            <a:extLst>
              <a:ext uri="{FF2B5EF4-FFF2-40B4-BE49-F238E27FC236}">
                <a16:creationId xmlns:a16="http://schemas.microsoft.com/office/drawing/2014/main" id="{5047804C-658F-7089-B203-6A1D48B4198E}"/>
              </a:ext>
            </a:extLst>
          </p:cNvPr>
          <p:cNvPicPr>
            <a:picLocks noChangeAspect="1"/>
          </p:cNvPicPr>
          <p:nvPr/>
        </p:nvPicPr>
        <p:blipFill rotWithShape="1">
          <a:blip r:embed="rId6"/>
          <a:srcRect l="4184" r="61808"/>
          <a:stretch/>
        </p:blipFill>
        <p:spPr>
          <a:xfrm>
            <a:off x="8233854" y="0"/>
            <a:ext cx="910146" cy="691300"/>
          </a:xfrm>
          <a:prstGeom prst="rect">
            <a:avLst/>
          </a:prstGeom>
        </p:spPr>
      </p:pic>
    </p:spTree>
    <p:extLst>
      <p:ext uri="{BB962C8B-B14F-4D97-AF65-F5344CB8AC3E}">
        <p14:creationId xmlns:p14="http://schemas.microsoft.com/office/powerpoint/2010/main" val="4007758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Einstellungen innerhalb einer Gruppe (Admin-Sicht)</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354595" cy="2736000"/>
          </a:xfrm>
        </p:spPr>
        <p:txBody>
          <a:bodyPr>
            <a:normAutofit fontScale="47500" lnSpcReduction="20000"/>
          </a:bodyPr>
          <a:lstStyle/>
          <a:p>
            <a:pPr marL="179388" indent="-179388">
              <a:buClr>
                <a:schemeClr val="accent6"/>
              </a:buClr>
              <a:buFont typeface="Arial" panose="020B0604020202020204" pitchFamily="34" charset="0"/>
              <a:buChar char="•"/>
            </a:pPr>
            <a:r>
              <a:rPr lang="de-AT" sz="2400" dirty="0"/>
              <a:t>Gruppeninfo </a:t>
            </a:r>
          </a:p>
          <a:p>
            <a:pPr marL="179388" indent="-179388">
              <a:buClr>
                <a:schemeClr val="accent6"/>
              </a:buClr>
              <a:buFont typeface="Arial" panose="020B0604020202020204" pitchFamily="34" charset="0"/>
              <a:buChar char="•"/>
            </a:pPr>
            <a:r>
              <a:rPr lang="de-AT" sz="2400" dirty="0"/>
              <a:t>Gruppenmedien</a:t>
            </a:r>
          </a:p>
          <a:p>
            <a:pPr marL="179388" indent="-179388">
              <a:buClr>
                <a:schemeClr val="accent6"/>
              </a:buClr>
              <a:buFont typeface="Arial" panose="020B0604020202020204" pitchFamily="34" charset="0"/>
              <a:buChar char="•"/>
            </a:pPr>
            <a:r>
              <a:rPr lang="de-AT" sz="2400" dirty="0"/>
              <a:t>Suchen</a:t>
            </a:r>
          </a:p>
          <a:p>
            <a:pPr marL="179388" indent="-179388">
              <a:buClr>
                <a:schemeClr val="accent6"/>
              </a:buClr>
              <a:buFont typeface="Arial" panose="020B0604020202020204" pitchFamily="34" charset="0"/>
              <a:buChar char="•"/>
            </a:pPr>
            <a:r>
              <a:rPr lang="de-AT" sz="2400" dirty="0"/>
              <a:t>Benachrichtigungen stummschalten</a:t>
            </a:r>
          </a:p>
          <a:p>
            <a:pPr marL="179388" indent="-179388">
              <a:buClr>
                <a:schemeClr val="accent6"/>
              </a:buClr>
              <a:buFont typeface="Arial" panose="020B0604020202020204" pitchFamily="34" charset="0"/>
              <a:buChar char="•"/>
            </a:pPr>
            <a:r>
              <a:rPr lang="de-AT" sz="2400" dirty="0"/>
              <a:t>Selbstlöschende Nachrichten</a:t>
            </a:r>
          </a:p>
          <a:p>
            <a:pPr marL="179388" indent="-179388">
              <a:buClr>
                <a:schemeClr val="accent6"/>
              </a:buClr>
              <a:buFont typeface="Arial" panose="020B0604020202020204" pitchFamily="34" charset="0"/>
              <a:buChar char="•"/>
            </a:pPr>
            <a:r>
              <a:rPr lang="de-AT" sz="2400" dirty="0"/>
              <a:t>Hintergrund</a:t>
            </a:r>
          </a:p>
          <a:p>
            <a:pPr marL="179388" indent="-179388">
              <a:buClr>
                <a:schemeClr val="accent6"/>
              </a:buClr>
              <a:buFont typeface="Arial" panose="020B0604020202020204" pitchFamily="34" charset="0"/>
              <a:buChar char="•"/>
            </a:pPr>
            <a:r>
              <a:rPr lang="de-AT" sz="2400" dirty="0"/>
              <a:t>Mehr</a:t>
            </a:r>
          </a:p>
          <a:p>
            <a:pPr marL="360363" lvl="1" indent="-179388">
              <a:buClr>
                <a:schemeClr val="accent6"/>
              </a:buClr>
            </a:pPr>
            <a:r>
              <a:rPr lang="de-AT" sz="2400" dirty="0"/>
              <a:t>Melden</a:t>
            </a:r>
          </a:p>
          <a:p>
            <a:pPr marL="360363" lvl="1" indent="-179388">
              <a:buClr>
                <a:schemeClr val="accent6"/>
              </a:buClr>
            </a:pPr>
            <a:r>
              <a:rPr lang="de-AT" sz="2400" dirty="0"/>
              <a:t>Gruppe verlassen</a:t>
            </a:r>
          </a:p>
          <a:p>
            <a:pPr marL="360363" lvl="1" indent="-179388">
              <a:buClr>
                <a:schemeClr val="accent6"/>
              </a:buClr>
            </a:pPr>
            <a:r>
              <a:rPr lang="de-AT" sz="2400" dirty="0"/>
              <a:t>Chat leeren</a:t>
            </a:r>
          </a:p>
          <a:p>
            <a:pPr marL="360363" lvl="1" indent="-179388">
              <a:buClr>
                <a:schemeClr val="accent6"/>
              </a:buClr>
            </a:pPr>
            <a:r>
              <a:rPr lang="de-AT" sz="2400" dirty="0"/>
              <a:t>Chat exportieren</a:t>
            </a:r>
          </a:p>
          <a:p>
            <a:pPr marL="360363" lvl="1" indent="-179388">
              <a:buClr>
                <a:schemeClr val="accent6"/>
              </a:buClr>
            </a:pPr>
            <a:r>
              <a:rPr lang="de-AT" sz="2400" dirty="0"/>
              <a:t>Verknüpfung hinzufügen</a:t>
            </a:r>
            <a:br>
              <a:rPr lang="de-AT" sz="2400" dirty="0"/>
            </a:br>
            <a:endParaRPr lang="de-AT" sz="2400" dirty="0"/>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667350" y="1299325"/>
            <a:ext cx="1996515" cy="153888"/>
          </a:xfrm>
        </p:spPr>
        <p:txBody>
          <a:bodyPr/>
          <a:lstStyle/>
          <a:p>
            <a:r>
              <a:rPr lang="de-AT" dirty="0"/>
              <a:t> </a:t>
            </a:r>
            <a:r>
              <a:rPr lang="de-AT" dirty="0">
                <a:solidFill>
                  <a:schemeClr val="accent1"/>
                </a:solidFill>
                <a:sym typeface="Wingdings" panose="05000000000000000000" pitchFamily="2" charset="2"/>
              </a:rPr>
              <a:t></a:t>
            </a:r>
            <a:r>
              <a:rPr lang="de-AT" dirty="0">
                <a:sym typeface="Wingdings" panose="05000000000000000000" pitchFamily="2" charset="2"/>
              </a:rPr>
              <a:t> Gruppe auswählen/</a:t>
            </a:r>
            <a:r>
              <a:rPr lang="de-AT" dirty="0"/>
              <a:t>Menü</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29</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17" name="Textplatzhalter 4">
            <a:extLst>
              <a:ext uri="{FF2B5EF4-FFF2-40B4-BE49-F238E27FC236}">
                <a16:creationId xmlns:a16="http://schemas.microsoft.com/office/drawing/2014/main" id="{58E582F1-DA32-4D72-822A-94B7890483B3}"/>
              </a:ext>
            </a:extLst>
          </p:cNvPr>
          <p:cNvSpPr txBox="1">
            <a:spLocks/>
          </p:cNvSpPr>
          <p:nvPr/>
        </p:nvSpPr>
        <p:spPr>
          <a:xfrm>
            <a:off x="5130440" y="4293784"/>
            <a:ext cx="2921217" cy="153888"/>
          </a:xfrm>
          <a:prstGeom prst="rect">
            <a:avLst/>
          </a:prstGeom>
        </p:spPr>
        <p:txBody>
          <a:bodyPr vert="horz" wrap="square" lIns="0" tIns="0" rIns="0" bIns="0" numCol="1" spcCol="576000" rtlCol="0">
            <a:spAutoFit/>
          </a:bodyPr>
          <a:lstStyle>
            <a:lvl1pPr marL="0" indent="0" algn="l" defTabSz="685800" rtl="0" eaLnBrk="1" latinLnBrk="0" hangingPunct="1">
              <a:lnSpc>
                <a:spcPct val="100000"/>
              </a:lnSpc>
              <a:spcBef>
                <a:spcPts val="0"/>
              </a:spcBef>
              <a:spcAft>
                <a:spcPts val="600"/>
              </a:spcAft>
              <a:buFontTx/>
              <a:buNone/>
              <a:defRPr sz="1000" b="0" i="0" kern="1200">
                <a:solidFill>
                  <a:schemeClr val="tx1">
                    <a:lumMod val="75000"/>
                    <a:lumOff val="25000"/>
                  </a:schemeClr>
                </a:solidFill>
                <a:latin typeface="Calibri Light" panose="020F0302020204030204" pitchFamily="34" charset="0"/>
                <a:ea typeface="+mn-ea"/>
                <a:cs typeface="Calibri Light" panose="020F0302020204030204" pitchFamily="34" charset="0"/>
              </a:defRPr>
            </a:lvl1pPr>
            <a:lvl2pPr marL="180975" indent="-180975" algn="l" defTabSz="685800" rtl="0" eaLnBrk="1" latinLnBrk="0" hangingPunct="1">
              <a:lnSpc>
                <a:spcPct val="100000"/>
              </a:lnSpc>
              <a:spcBef>
                <a:spcPts val="0"/>
              </a:spcBef>
              <a:spcAft>
                <a:spcPts val="600"/>
              </a:spcAft>
              <a:buClr>
                <a:schemeClr val="accent2"/>
              </a:buClr>
              <a:buFont typeface="Arial" panose="020B0604020202020204" pitchFamily="34" charset="0"/>
              <a:buChar char="•"/>
              <a:tabLst/>
              <a:defRPr sz="2800" b="0" i="0" kern="1200">
                <a:solidFill>
                  <a:schemeClr val="tx1"/>
                </a:solidFill>
                <a:latin typeface="Calibri Light" panose="020F0302020204030204" pitchFamily="34" charset="0"/>
                <a:ea typeface="+mn-ea"/>
                <a:cs typeface="Calibri Light" panose="020F030202020403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de-AT" dirty="0"/>
              <a:t> </a:t>
            </a:r>
            <a:r>
              <a:rPr lang="de-AT" dirty="0">
                <a:solidFill>
                  <a:schemeClr val="accent1"/>
                </a:solidFill>
                <a:sym typeface="Wingdings" panose="05000000000000000000" pitchFamily="2" charset="2"/>
              </a:rPr>
              <a:t></a:t>
            </a:r>
            <a:r>
              <a:rPr lang="de-AT" dirty="0">
                <a:sym typeface="Wingdings" panose="05000000000000000000" pitchFamily="2" charset="2"/>
              </a:rPr>
              <a:t> Gruppe auswählen/</a:t>
            </a:r>
            <a:r>
              <a:rPr lang="de-AT" dirty="0"/>
              <a:t>Menü</a:t>
            </a:r>
          </a:p>
        </p:txBody>
      </p:sp>
      <p:pic>
        <p:nvPicPr>
          <p:cNvPr id="8" name="Grafik 7">
            <a:extLst>
              <a:ext uri="{FF2B5EF4-FFF2-40B4-BE49-F238E27FC236}">
                <a16:creationId xmlns:a16="http://schemas.microsoft.com/office/drawing/2014/main" id="{09A0CFCD-AA20-D810-5893-C6768A28C04C}"/>
              </a:ext>
            </a:extLst>
          </p:cNvPr>
          <p:cNvPicPr>
            <a:picLocks noChangeAspect="1"/>
          </p:cNvPicPr>
          <p:nvPr/>
        </p:nvPicPr>
        <p:blipFill>
          <a:blip r:embed="rId2"/>
          <a:stretch>
            <a:fillRect/>
          </a:stretch>
        </p:blipFill>
        <p:spPr>
          <a:xfrm>
            <a:off x="6638787" y="1947096"/>
            <a:ext cx="1364408" cy="1882883"/>
          </a:xfrm>
          <a:prstGeom prst="rect">
            <a:avLst/>
          </a:prstGeom>
          <a:ln>
            <a:solidFill>
              <a:schemeClr val="accent1"/>
            </a:solidFill>
          </a:ln>
        </p:spPr>
      </p:pic>
      <p:sp>
        <p:nvSpPr>
          <p:cNvPr id="18" name="Rechteck 17">
            <a:extLst>
              <a:ext uri="{FF2B5EF4-FFF2-40B4-BE49-F238E27FC236}">
                <a16:creationId xmlns:a16="http://schemas.microsoft.com/office/drawing/2014/main" id="{56D656F0-A1E5-349B-6EC7-59FD4CCA1B00}"/>
              </a:ext>
            </a:extLst>
          </p:cNvPr>
          <p:cNvSpPr/>
          <p:nvPr/>
        </p:nvSpPr>
        <p:spPr>
          <a:xfrm>
            <a:off x="5146456" y="1299325"/>
            <a:ext cx="2905200" cy="287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Rechteck 13">
            <a:extLst>
              <a:ext uri="{FF2B5EF4-FFF2-40B4-BE49-F238E27FC236}">
                <a16:creationId xmlns:a16="http://schemas.microsoft.com/office/drawing/2014/main" id="{41B57A85-4619-6B83-73CD-7E486E0691BA}"/>
              </a:ext>
            </a:extLst>
          </p:cNvPr>
          <p:cNvSpPr/>
          <p:nvPr/>
        </p:nvSpPr>
        <p:spPr>
          <a:xfrm>
            <a:off x="7818475" y="1669478"/>
            <a:ext cx="205039"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nvGrpSpPr>
          <p:cNvPr id="22" name="Gruppieren 21">
            <a:extLst>
              <a:ext uri="{FF2B5EF4-FFF2-40B4-BE49-F238E27FC236}">
                <a16:creationId xmlns:a16="http://schemas.microsoft.com/office/drawing/2014/main" id="{05CE6244-F9AD-FCB6-1165-5DC69195AF6E}"/>
              </a:ext>
            </a:extLst>
          </p:cNvPr>
          <p:cNvGrpSpPr/>
          <p:nvPr/>
        </p:nvGrpSpPr>
        <p:grpSpPr>
          <a:xfrm>
            <a:off x="5146456" y="1307698"/>
            <a:ext cx="2905200" cy="628738"/>
            <a:chOff x="5146456" y="1307698"/>
            <a:chExt cx="2905200" cy="628738"/>
          </a:xfrm>
        </p:grpSpPr>
        <p:pic>
          <p:nvPicPr>
            <p:cNvPr id="11" name="Grafik 10">
              <a:extLst>
                <a:ext uri="{FF2B5EF4-FFF2-40B4-BE49-F238E27FC236}">
                  <a16:creationId xmlns:a16="http://schemas.microsoft.com/office/drawing/2014/main" id="{4A758E3C-5386-66FD-5349-49B5A6355617}"/>
                </a:ext>
              </a:extLst>
            </p:cNvPr>
            <p:cNvPicPr>
              <a:picLocks noChangeAspect="1"/>
            </p:cNvPicPr>
            <p:nvPr/>
          </p:nvPicPr>
          <p:blipFill>
            <a:blip r:embed="rId3"/>
            <a:stretch>
              <a:fillRect/>
            </a:stretch>
          </p:blipFill>
          <p:spPr>
            <a:xfrm>
              <a:off x="5146456" y="1307698"/>
              <a:ext cx="2905200" cy="628738"/>
            </a:xfrm>
            <a:prstGeom prst="rect">
              <a:avLst/>
            </a:prstGeom>
          </p:spPr>
        </p:pic>
        <p:sp>
          <p:nvSpPr>
            <p:cNvPr id="21" name="Textfeld 20">
              <a:extLst>
                <a:ext uri="{FF2B5EF4-FFF2-40B4-BE49-F238E27FC236}">
                  <a16:creationId xmlns:a16="http://schemas.microsoft.com/office/drawing/2014/main" id="{8AD3E111-4340-A064-1C1B-4E2C63A8A9F5}"/>
                </a:ext>
              </a:extLst>
            </p:cNvPr>
            <p:cNvSpPr txBox="1"/>
            <p:nvPr/>
          </p:nvSpPr>
          <p:spPr>
            <a:xfrm>
              <a:off x="5617511" y="1562231"/>
              <a:ext cx="1501259" cy="369332"/>
            </a:xfrm>
            <a:prstGeom prst="rect">
              <a:avLst/>
            </a:prstGeom>
            <a:solidFill>
              <a:srgbClr val="008069"/>
            </a:solidFill>
          </p:spPr>
          <p:txBody>
            <a:bodyPr wrap="square" rtlCol="0">
              <a:spAutoFit/>
            </a:bodyPr>
            <a:lstStyle/>
            <a:p>
              <a:r>
                <a:rPr lang="de-AT" sz="900" dirty="0">
                  <a:solidFill>
                    <a:schemeClr val="bg1"/>
                  </a:solidFill>
                </a:rPr>
                <a:t>Tanzgruppe</a:t>
              </a:r>
            </a:p>
            <a:p>
              <a:r>
                <a:rPr lang="de-AT" sz="900" dirty="0">
                  <a:solidFill>
                    <a:schemeClr val="bg1"/>
                  </a:solidFill>
                </a:rPr>
                <a:t>Susi, Max, Du</a:t>
              </a:r>
            </a:p>
          </p:txBody>
        </p:sp>
      </p:grpSp>
      <p:sp>
        <p:nvSpPr>
          <p:cNvPr id="23" name="Rechteck 22">
            <a:extLst>
              <a:ext uri="{FF2B5EF4-FFF2-40B4-BE49-F238E27FC236}">
                <a16:creationId xmlns:a16="http://schemas.microsoft.com/office/drawing/2014/main" id="{0F5050C9-2949-210D-5DE3-CED06E304FCC}"/>
              </a:ext>
            </a:extLst>
          </p:cNvPr>
          <p:cNvSpPr/>
          <p:nvPr/>
        </p:nvSpPr>
        <p:spPr>
          <a:xfrm>
            <a:off x="7832546" y="1669478"/>
            <a:ext cx="205039"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4" name="Grafik 23">
            <a:extLst>
              <a:ext uri="{FF2B5EF4-FFF2-40B4-BE49-F238E27FC236}">
                <a16:creationId xmlns:a16="http://schemas.microsoft.com/office/drawing/2014/main" id="{A5A20214-8594-F9DE-4AF4-7621CAC324B5}"/>
              </a:ext>
            </a:extLst>
          </p:cNvPr>
          <p:cNvPicPr>
            <a:picLocks noChangeAspect="1"/>
          </p:cNvPicPr>
          <p:nvPr/>
        </p:nvPicPr>
        <p:blipFill rotWithShape="1">
          <a:blip r:embed="rId4"/>
          <a:srcRect l="4184" r="61808"/>
          <a:stretch/>
        </p:blipFill>
        <p:spPr>
          <a:xfrm>
            <a:off x="8233854" y="0"/>
            <a:ext cx="910146" cy="691300"/>
          </a:xfrm>
          <a:prstGeom prst="rect">
            <a:avLst/>
          </a:prstGeom>
        </p:spPr>
      </p:pic>
    </p:spTree>
    <p:extLst>
      <p:ext uri="{BB962C8B-B14F-4D97-AF65-F5344CB8AC3E}">
        <p14:creationId xmlns:p14="http://schemas.microsoft.com/office/powerpoint/2010/main" val="253763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3C4CE5-DE7F-439D-AC82-6299C258E05E}"/>
              </a:ext>
            </a:extLst>
          </p:cNvPr>
          <p:cNvSpPr>
            <a:spLocks noGrp="1"/>
          </p:cNvSpPr>
          <p:nvPr>
            <p:ph type="body" sz="quarter" idx="11"/>
          </p:nvPr>
        </p:nvSpPr>
        <p:spPr>
          <a:xfrm>
            <a:off x="648000" y="879474"/>
            <a:ext cx="7848000" cy="384721"/>
          </a:xfrm>
        </p:spPr>
        <p:txBody>
          <a:bodyPr/>
          <a:lstStyle/>
          <a:p>
            <a:r>
              <a:rPr lang="de-AT" dirty="0"/>
              <a:t>Messenger-Dienst</a:t>
            </a:r>
          </a:p>
        </p:txBody>
      </p:sp>
      <p:sp>
        <p:nvSpPr>
          <p:cNvPr id="3" name="Textplatzhalter 2">
            <a:extLst>
              <a:ext uri="{FF2B5EF4-FFF2-40B4-BE49-F238E27FC236}">
                <a16:creationId xmlns:a16="http://schemas.microsoft.com/office/drawing/2014/main" id="{A8BD08BD-93B8-4FCC-9A68-D4191A34BBF3}"/>
              </a:ext>
            </a:extLst>
          </p:cNvPr>
          <p:cNvSpPr>
            <a:spLocks noGrp="1"/>
          </p:cNvSpPr>
          <p:nvPr>
            <p:ph type="body" sz="quarter" idx="12"/>
          </p:nvPr>
        </p:nvSpPr>
        <p:spPr/>
        <p:txBody>
          <a:bodyPr>
            <a:normAutofit fontScale="92500" lnSpcReduction="10000"/>
          </a:bodyPr>
          <a:lstStyle/>
          <a:p>
            <a:r>
              <a:rPr lang="de-AT" dirty="0" err="1"/>
              <a:t>messenger</a:t>
            </a:r>
            <a:r>
              <a:rPr lang="de-AT" dirty="0"/>
              <a:t> – engl.</a:t>
            </a:r>
          </a:p>
          <a:p>
            <a:pPr marL="180975" indent="-180975">
              <a:buClr>
                <a:schemeClr val="accent6"/>
              </a:buClr>
              <a:buFont typeface="Arial" panose="020B0604020202020204" pitchFamily="34" charset="0"/>
              <a:buChar char="•"/>
            </a:pPr>
            <a:r>
              <a:rPr lang="de-AT" dirty="0"/>
              <a:t>Bote</a:t>
            </a:r>
          </a:p>
          <a:p>
            <a:pPr marL="180975" indent="-180975">
              <a:buClr>
                <a:schemeClr val="accent6"/>
              </a:buClr>
              <a:buFont typeface="Arial" panose="020B0604020202020204" pitchFamily="34" charset="0"/>
              <a:buChar char="•"/>
            </a:pPr>
            <a:r>
              <a:rPr lang="de-AT" dirty="0"/>
              <a:t>Kurier</a:t>
            </a:r>
          </a:p>
          <a:p>
            <a:pPr marL="180975" indent="-180975">
              <a:buClr>
                <a:schemeClr val="accent6"/>
              </a:buClr>
              <a:buFont typeface="Arial" panose="020B0604020202020204" pitchFamily="34" charset="0"/>
              <a:buChar char="•"/>
            </a:pPr>
            <a:r>
              <a:rPr lang="de-AT" dirty="0"/>
              <a:t>Melder</a:t>
            </a:r>
          </a:p>
          <a:p>
            <a:pPr marL="180975" indent="-180975">
              <a:buClr>
                <a:schemeClr val="accent6"/>
              </a:buClr>
              <a:buFont typeface="Arial" panose="020B0604020202020204" pitchFamily="34" charset="0"/>
              <a:buChar char="•"/>
            </a:pPr>
            <a:r>
              <a:rPr lang="de-AT" dirty="0"/>
              <a:t>Botengänger</a:t>
            </a:r>
          </a:p>
          <a:p>
            <a:pPr marL="180975" indent="-180975">
              <a:buClr>
                <a:schemeClr val="accent6"/>
              </a:buClr>
              <a:buFont typeface="Arial" panose="020B0604020202020204" pitchFamily="34" charset="0"/>
              <a:buChar char="•"/>
            </a:pPr>
            <a:r>
              <a:rPr lang="de-AT" dirty="0"/>
              <a:t>Überbringer</a:t>
            </a:r>
          </a:p>
        </p:txBody>
      </p:sp>
      <p:sp>
        <p:nvSpPr>
          <p:cNvPr id="5" name="Textplatzhalter 4">
            <a:extLst>
              <a:ext uri="{FF2B5EF4-FFF2-40B4-BE49-F238E27FC236}">
                <a16:creationId xmlns:a16="http://schemas.microsoft.com/office/drawing/2014/main" id="{364F3046-C304-4F7D-8C76-550C2505E929}"/>
              </a:ext>
            </a:extLst>
          </p:cNvPr>
          <p:cNvSpPr>
            <a:spLocks noGrp="1"/>
          </p:cNvSpPr>
          <p:nvPr>
            <p:ph type="body" sz="quarter" idx="14"/>
          </p:nvPr>
        </p:nvSpPr>
        <p:spPr>
          <a:xfrm>
            <a:off x="4572000" y="4328755"/>
            <a:ext cx="3924000" cy="153888"/>
          </a:xfrm>
        </p:spPr>
        <p:txBody>
          <a:bodyPr/>
          <a:lstStyle/>
          <a:p>
            <a:r>
              <a:rPr lang="de-AT" dirty="0"/>
              <a:t>Quelle: Pixabay</a:t>
            </a:r>
          </a:p>
        </p:txBody>
      </p:sp>
      <p:sp>
        <p:nvSpPr>
          <p:cNvPr id="6" name="Foliennummernplatzhalter 5">
            <a:extLst>
              <a:ext uri="{FF2B5EF4-FFF2-40B4-BE49-F238E27FC236}">
                <a16:creationId xmlns:a16="http://schemas.microsoft.com/office/drawing/2014/main" id="{F7AE82A7-1570-4014-8BB2-AE9F1671AE50}"/>
              </a:ext>
            </a:extLst>
          </p:cNvPr>
          <p:cNvSpPr>
            <a:spLocks noGrp="1"/>
          </p:cNvSpPr>
          <p:nvPr>
            <p:ph type="sldNum" sz="quarter" idx="16"/>
          </p:nvPr>
        </p:nvSpPr>
        <p:spPr/>
        <p:txBody>
          <a:bodyPr/>
          <a:lstStyle/>
          <a:p>
            <a:fld id="{ED76730B-340B-944F-97E7-D9AAB3BD5E3F}" type="slidenum">
              <a:rPr lang="de-DE" smtClean="0"/>
              <a:t>3</a:t>
            </a:fld>
            <a:endParaRPr lang="de-DE"/>
          </a:p>
        </p:txBody>
      </p:sp>
      <p:sp>
        <p:nvSpPr>
          <p:cNvPr id="7" name="Titel 6">
            <a:extLst>
              <a:ext uri="{FF2B5EF4-FFF2-40B4-BE49-F238E27FC236}">
                <a16:creationId xmlns:a16="http://schemas.microsoft.com/office/drawing/2014/main" id="{07396571-8636-4E79-8781-FCFF1EFF07E8}"/>
              </a:ext>
            </a:extLst>
          </p:cNvPr>
          <p:cNvSpPr>
            <a:spLocks noGrp="1"/>
          </p:cNvSpPr>
          <p:nvPr>
            <p:ph type="title"/>
          </p:nvPr>
        </p:nvSpPr>
        <p:spPr/>
        <p:txBody>
          <a:bodyPr/>
          <a:lstStyle/>
          <a:p>
            <a:r>
              <a:rPr lang="de-AT" dirty="0"/>
              <a:t>Was ist WhatsApp?</a:t>
            </a:r>
          </a:p>
        </p:txBody>
      </p:sp>
      <p:pic>
        <p:nvPicPr>
          <p:cNvPr id="11" name="Grafik 10" descr="Ein Bild, das gelb, orange enthält.&#10;&#10;Automatisch generierte Beschreibung">
            <a:extLst>
              <a:ext uri="{FF2B5EF4-FFF2-40B4-BE49-F238E27FC236}">
                <a16:creationId xmlns:a16="http://schemas.microsoft.com/office/drawing/2014/main" id="{9B892181-429E-478F-A2A2-575932F04251}"/>
              </a:ext>
            </a:extLst>
          </p:cNvPr>
          <p:cNvPicPr>
            <a:picLocks noChangeAspect="1"/>
          </p:cNvPicPr>
          <p:nvPr/>
        </p:nvPicPr>
        <p:blipFill>
          <a:blip r:embed="rId2"/>
          <a:stretch>
            <a:fillRect/>
          </a:stretch>
        </p:blipFill>
        <p:spPr>
          <a:xfrm>
            <a:off x="4572000" y="879474"/>
            <a:ext cx="3427156" cy="3427156"/>
          </a:xfrm>
          <a:prstGeom prst="rect">
            <a:avLst/>
          </a:prstGeom>
        </p:spPr>
      </p:pic>
    </p:spTree>
    <p:extLst>
      <p:ext uri="{BB962C8B-B14F-4D97-AF65-F5344CB8AC3E}">
        <p14:creationId xmlns:p14="http://schemas.microsoft.com/office/powerpoint/2010/main" val="243357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Als </a:t>
            </a:r>
            <a:r>
              <a:rPr lang="de-AT" dirty="0" err="1"/>
              <a:t>Teilnehmer:in</a:t>
            </a:r>
            <a:r>
              <a:rPr lang="de-AT" dirty="0"/>
              <a:t> in einer WhatsApp-Gruppe</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5354595" cy="2736000"/>
          </a:xfrm>
        </p:spPr>
        <p:txBody>
          <a:bodyPr>
            <a:normAutofit/>
          </a:bodyPr>
          <a:lstStyle/>
          <a:p>
            <a:pPr marL="179388" indent="-179388">
              <a:buClr>
                <a:schemeClr val="accent6"/>
              </a:buClr>
              <a:buFont typeface="Arial" panose="020B0604020202020204" pitchFamily="34" charset="0"/>
              <a:buChar char="•"/>
            </a:pPr>
            <a:r>
              <a:rPr lang="de-AT" sz="2400" dirty="0">
                <a:hlinkClick r:id="rId2"/>
              </a:rPr>
              <a:t>Gruppeneinladung ablehnen</a:t>
            </a:r>
            <a:endParaRPr lang="de-AT" sz="2400" dirty="0"/>
          </a:p>
          <a:p>
            <a:pPr marL="179388" indent="-179388">
              <a:buClr>
                <a:schemeClr val="accent6"/>
              </a:buClr>
              <a:buFont typeface="Arial" panose="020B0604020202020204" pitchFamily="34" charset="0"/>
              <a:buChar char="•"/>
            </a:pPr>
            <a:r>
              <a:rPr lang="de-AT" sz="2400" dirty="0"/>
              <a:t>Nachrichten versenden</a:t>
            </a:r>
          </a:p>
          <a:p>
            <a:pPr marL="179388" indent="-179388">
              <a:buClr>
                <a:schemeClr val="accent6"/>
              </a:buClr>
              <a:buFont typeface="Arial" panose="020B0604020202020204" pitchFamily="34" charset="0"/>
              <a:buChar char="•"/>
            </a:pPr>
            <a:r>
              <a:rPr lang="de-AT" sz="2400" dirty="0">
                <a:hlinkClick r:id="rId3"/>
              </a:rPr>
              <a:t>WhatsApp-Gruppe stumm schalten</a:t>
            </a:r>
            <a:endParaRPr lang="de-AT" sz="2400" dirty="0"/>
          </a:p>
          <a:p>
            <a:pPr marL="179388" indent="-179388">
              <a:buClr>
                <a:schemeClr val="accent6"/>
              </a:buClr>
              <a:buFont typeface="Arial" panose="020B0604020202020204" pitchFamily="34" charset="0"/>
              <a:buChar char="•"/>
            </a:pPr>
            <a:r>
              <a:rPr lang="de-AT" sz="2400" dirty="0">
                <a:hlinkClick r:id="rId3"/>
              </a:rPr>
              <a:t>WhatsApp-Gruppe verlassen</a:t>
            </a:r>
            <a:br>
              <a:rPr lang="de-AT" sz="2400" dirty="0"/>
            </a:br>
            <a:endParaRPr lang="de-AT" sz="2400" dirty="0"/>
          </a:p>
        </p:txBody>
      </p:sp>
      <p:sp>
        <p:nvSpPr>
          <p:cNvPr id="5" name="Textplatzhalter 4">
            <a:extLst>
              <a:ext uri="{FF2B5EF4-FFF2-40B4-BE49-F238E27FC236}">
                <a16:creationId xmlns:a16="http://schemas.microsoft.com/office/drawing/2014/main" id="{3CD22C13-128C-4B69-A3CC-CCC1873BB994}"/>
              </a:ext>
            </a:extLst>
          </p:cNvPr>
          <p:cNvSpPr>
            <a:spLocks noGrp="1"/>
          </p:cNvSpPr>
          <p:nvPr>
            <p:ph type="body" sz="quarter" idx="14"/>
          </p:nvPr>
        </p:nvSpPr>
        <p:spPr>
          <a:xfrm>
            <a:off x="5673685" y="4259943"/>
            <a:ext cx="2905200" cy="153888"/>
          </a:xfrm>
        </p:spPr>
        <p:txBody>
          <a:bodyPr/>
          <a:lstStyle/>
          <a:p>
            <a:pPr algn="ctr"/>
            <a:r>
              <a:rPr lang="de-AT" dirty="0"/>
              <a:t> </a:t>
            </a:r>
            <a:r>
              <a:rPr lang="de-AT" dirty="0">
                <a:solidFill>
                  <a:schemeClr val="accent1"/>
                </a:solidFill>
                <a:sym typeface="Wingdings" panose="05000000000000000000" pitchFamily="2" charset="2"/>
              </a:rPr>
              <a:t></a:t>
            </a:r>
            <a:r>
              <a:rPr lang="de-AT" dirty="0">
                <a:sym typeface="Wingdings" panose="05000000000000000000" pitchFamily="2" charset="2"/>
              </a:rPr>
              <a:t> </a:t>
            </a:r>
            <a:r>
              <a:rPr lang="de-AT" dirty="0"/>
              <a:t>Menü/Einstellungen/Datenschutz/Gruppen</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30</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grpSp>
        <p:nvGrpSpPr>
          <p:cNvPr id="4" name="Gruppieren 3">
            <a:extLst>
              <a:ext uri="{FF2B5EF4-FFF2-40B4-BE49-F238E27FC236}">
                <a16:creationId xmlns:a16="http://schemas.microsoft.com/office/drawing/2014/main" id="{320C4007-576F-91C4-5D11-A1071A4D938E}"/>
              </a:ext>
            </a:extLst>
          </p:cNvPr>
          <p:cNvGrpSpPr/>
          <p:nvPr/>
        </p:nvGrpSpPr>
        <p:grpSpPr>
          <a:xfrm>
            <a:off x="5673684" y="1386383"/>
            <a:ext cx="2905201" cy="2873560"/>
            <a:chOff x="5399957" y="933598"/>
            <a:chExt cx="2905201" cy="2873560"/>
          </a:xfrm>
        </p:grpSpPr>
        <p:grpSp>
          <p:nvGrpSpPr>
            <p:cNvPr id="16" name="Gruppieren 15">
              <a:extLst>
                <a:ext uri="{FF2B5EF4-FFF2-40B4-BE49-F238E27FC236}">
                  <a16:creationId xmlns:a16="http://schemas.microsoft.com/office/drawing/2014/main" id="{1FE47B23-A849-AE21-9DA3-B5A309F288F4}"/>
                </a:ext>
              </a:extLst>
            </p:cNvPr>
            <p:cNvGrpSpPr/>
            <p:nvPr/>
          </p:nvGrpSpPr>
          <p:grpSpPr>
            <a:xfrm>
              <a:off x="5399957" y="933598"/>
              <a:ext cx="2905201" cy="2873560"/>
              <a:chOff x="5399957" y="933598"/>
              <a:chExt cx="2905201" cy="2873560"/>
            </a:xfrm>
          </p:grpSpPr>
          <p:sp>
            <p:nvSpPr>
              <p:cNvPr id="19" name="Rechteck 18">
                <a:extLst>
                  <a:ext uri="{FF2B5EF4-FFF2-40B4-BE49-F238E27FC236}">
                    <a16:creationId xmlns:a16="http://schemas.microsoft.com/office/drawing/2014/main" id="{3D060F6A-E669-2287-2EAC-7797B46F1009}"/>
                  </a:ext>
                </a:extLst>
              </p:cNvPr>
              <p:cNvSpPr/>
              <p:nvPr/>
            </p:nvSpPr>
            <p:spPr>
              <a:xfrm>
                <a:off x="5399957" y="933598"/>
                <a:ext cx="2905200" cy="2873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pic>
            <p:nvPicPr>
              <p:cNvPr id="20" name="Grafik 19">
                <a:extLst>
                  <a:ext uri="{FF2B5EF4-FFF2-40B4-BE49-F238E27FC236}">
                    <a16:creationId xmlns:a16="http://schemas.microsoft.com/office/drawing/2014/main" id="{FB660BE3-ABB5-FEAB-39E7-A435A06994B2}"/>
                  </a:ext>
                </a:extLst>
              </p:cNvPr>
              <p:cNvPicPr>
                <a:picLocks noChangeAspect="1"/>
              </p:cNvPicPr>
              <p:nvPr/>
            </p:nvPicPr>
            <p:blipFill>
              <a:blip r:embed="rId4"/>
              <a:stretch>
                <a:fillRect/>
              </a:stretch>
            </p:blipFill>
            <p:spPr>
              <a:xfrm>
                <a:off x="7138683" y="1560711"/>
                <a:ext cx="1085906" cy="1619333"/>
              </a:xfrm>
              <a:prstGeom prst="rect">
                <a:avLst/>
              </a:prstGeom>
              <a:ln>
                <a:solidFill>
                  <a:schemeClr val="tx2"/>
                </a:solidFill>
              </a:ln>
            </p:spPr>
          </p:pic>
          <p:pic>
            <p:nvPicPr>
              <p:cNvPr id="21" name="Grafik 20">
                <a:extLst>
                  <a:ext uri="{FF2B5EF4-FFF2-40B4-BE49-F238E27FC236}">
                    <a16:creationId xmlns:a16="http://schemas.microsoft.com/office/drawing/2014/main" id="{AF183E72-7CC0-20EE-3DD0-A6C2291ADF67}"/>
                  </a:ext>
                </a:extLst>
              </p:cNvPr>
              <p:cNvPicPr>
                <a:picLocks noChangeAspect="1"/>
              </p:cNvPicPr>
              <p:nvPr/>
            </p:nvPicPr>
            <p:blipFill>
              <a:blip r:embed="rId5"/>
              <a:stretch>
                <a:fillRect/>
              </a:stretch>
            </p:blipFill>
            <p:spPr>
              <a:xfrm>
                <a:off x="5399958" y="938286"/>
                <a:ext cx="2905200" cy="621292"/>
              </a:xfrm>
              <a:prstGeom prst="rect">
                <a:avLst/>
              </a:prstGeom>
            </p:spPr>
          </p:pic>
        </p:grpSp>
        <p:sp>
          <p:nvSpPr>
            <p:cNvPr id="17" name="Rechteck 16">
              <a:extLst>
                <a:ext uri="{FF2B5EF4-FFF2-40B4-BE49-F238E27FC236}">
                  <a16:creationId xmlns:a16="http://schemas.microsoft.com/office/drawing/2014/main" id="{867CB75F-2784-F18A-9EB7-12ADFB412725}"/>
                </a:ext>
              </a:extLst>
            </p:cNvPr>
            <p:cNvSpPr/>
            <p:nvPr/>
          </p:nvSpPr>
          <p:spPr>
            <a:xfrm>
              <a:off x="8051657" y="1269886"/>
              <a:ext cx="205039"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8" name="Rechteck 17">
              <a:extLst>
                <a:ext uri="{FF2B5EF4-FFF2-40B4-BE49-F238E27FC236}">
                  <a16:creationId xmlns:a16="http://schemas.microsoft.com/office/drawing/2014/main" id="{65638175-5EE4-825F-82F3-2F6BB46AEBA9}"/>
                </a:ext>
              </a:extLst>
            </p:cNvPr>
            <p:cNvSpPr/>
            <p:nvPr/>
          </p:nvSpPr>
          <p:spPr>
            <a:xfrm>
              <a:off x="7138683" y="2899420"/>
              <a:ext cx="875693" cy="20576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grpSp>
      <p:pic>
        <p:nvPicPr>
          <p:cNvPr id="22" name="Grafik 21">
            <a:extLst>
              <a:ext uri="{FF2B5EF4-FFF2-40B4-BE49-F238E27FC236}">
                <a16:creationId xmlns:a16="http://schemas.microsoft.com/office/drawing/2014/main" id="{778D33E9-8FB8-5836-C463-6C340A8C3B47}"/>
              </a:ext>
            </a:extLst>
          </p:cNvPr>
          <p:cNvPicPr>
            <a:picLocks noChangeAspect="1"/>
          </p:cNvPicPr>
          <p:nvPr/>
        </p:nvPicPr>
        <p:blipFill rotWithShape="1">
          <a:blip r:embed="rId6"/>
          <a:srcRect l="4184" r="61808"/>
          <a:stretch/>
        </p:blipFill>
        <p:spPr>
          <a:xfrm>
            <a:off x="8233854" y="0"/>
            <a:ext cx="910146" cy="691300"/>
          </a:xfrm>
          <a:prstGeom prst="rect">
            <a:avLst/>
          </a:prstGeom>
        </p:spPr>
      </p:pic>
    </p:spTree>
    <p:extLst>
      <p:ext uri="{BB962C8B-B14F-4D97-AF65-F5344CB8AC3E}">
        <p14:creationId xmlns:p14="http://schemas.microsoft.com/office/powerpoint/2010/main" val="1461753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33A8538-7624-4842-E0AA-CDF5FFC3171A}"/>
              </a:ext>
            </a:extLst>
          </p:cNvPr>
          <p:cNvPicPr>
            <a:picLocks noChangeAspect="1"/>
          </p:cNvPicPr>
          <p:nvPr/>
        </p:nvPicPr>
        <p:blipFill>
          <a:blip r:embed="rId3"/>
          <a:stretch>
            <a:fillRect/>
          </a:stretch>
        </p:blipFill>
        <p:spPr>
          <a:xfrm>
            <a:off x="7410094" y="918333"/>
            <a:ext cx="1085906" cy="1619333"/>
          </a:xfrm>
          <a:prstGeom prst="rect">
            <a:avLst/>
          </a:prstGeom>
          <a:ln>
            <a:solidFill>
              <a:schemeClr val="tx2"/>
            </a:solidFill>
          </a:ln>
        </p:spPr>
      </p:pic>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Broadcast </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7655080" cy="2736000"/>
          </a:xfrm>
        </p:spPr>
        <p:txBody>
          <a:bodyPr>
            <a:normAutofit fontScale="85000" lnSpcReduction="20000"/>
          </a:bodyPr>
          <a:lstStyle/>
          <a:p>
            <a:pPr marL="179388" indent="-179388">
              <a:buClr>
                <a:schemeClr val="accent6"/>
              </a:buClr>
              <a:buFont typeface="Arial" panose="020B0604020202020204" pitchFamily="34" charset="0"/>
              <a:buChar char="•"/>
            </a:pPr>
            <a:r>
              <a:rPr lang="de-AT" sz="2400" dirty="0"/>
              <a:t>Eine Nachricht gleichzeitig an mehrere Personen versenden</a:t>
            </a:r>
            <a:br>
              <a:rPr lang="de-AT" sz="2400" dirty="0"/>
            </a:br>
            <a:r>
              <a:rPr lang="de-AT" sz="2400" dirty="0"/>
              <a:t>(ohne Gruppe!)</a:t>
            </a:r>
          </a:p>
          <a:p>
            <a:pPr marL="179388" indent="-179388">
              <a:buClr>
                <a:schemeClr val="accent6"/>
              </a:buClr>
              <a:buFont typeface="Arial" panose="020B0604020202020204" pitchFamily="34" charset="0"/>
              <a:buChar char="•"/>
            </a:pPr>
            <a:r>
              <a:rPr lang="de-AT" sz="2400" dirty="0"/>
              <a:t>EmpfängerInnen sehen nicht, wer die Nachricht bekommen hat. </a:t>
            </a:r>
            <a:br>
              <a:rPr lang="de-AT" sz="2400" dirty="0"/>
            </a:br>
            <a:r>
              <a:rPr lang="de-AT" sz="2400" dirty="0"/>
              <a:t>(Ähnlich wie BBC – blind copy bei E-Mail)</a:t>
            </a:r>
          </a:p>
          <a:p>
            <a:pPr marL="179388" indent="-179388">
              <a:buClr>
                <a:schemeClr val="accent6"/>
              </a:buClr>
              <a:buFont typeface="Arial" panose="020B0604020202020204" pitchFamily="34" charset="0"/>
              <a:buChar char="•"/>
            </a:pPr>
            <a:r>
              <a:rPr lang="de-AT" sz="2400" dirty="0"/>
              <a:t>Antworten kommen im Einzelchat</a:t>
            </a:r>
          </a:p>
          <a:p>
            <a:pPr marL="179388" indent="-179388">
              <a:buClr>
                <a:schemeClr val="accent6"/>
              </a:buClr>
              <a:buFont typeface="Arial" panose="020B0604020202020204" pitchFamily="34" charset="0"/>
              <a:buChar char="•"/>
            </a:pPr>
            <a:r>
              <a:rPr lang="de-AT" sz="2400" dirty="0"/>
              <a:t>Beliebig viele EmpfängerInnen</a:t>
            </a:r>
          </a:p>
          <a:p>
            <a:pPr marL="179388" indent="-179388">
              <a:buClr>
                <a:schemeClr val="accent6"/>
              </a:buClr>
              <a:buFont typeface="Arial" panose="020B0604020202020204" pitchFamily="34" charset="0"/>
              <a:buChar char="•"/>
            </a:pPr>
            <a:r>
              <a:rPr lang="de-AT" sz="2400" dirty="0"/>
              <a:t>Broadcast-Nachrichten erhalten nur Personen, die die Handynummer des Absenders/der Absenderin gespeichert haben.</a:t>
            </a:r>
          </a:p>
          <a:p>
            <a:pPr marL="179388"/>
            <a:r>
              <a:rPr lang="de-AT" sz="2400" dirty="0">
                <a:hlinkClick r:id="rId4"/>
              </a:rPr>
              <a:t>Broadcast-Liste erstellen: Schritt-für-Schritt-Anleitung</a:t>
            </a:r>
            <a:endParaRPr lang="de-AT" sz="2400" dirty="0"/>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31</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sp>
        <p:nvSpPr>
          <p:cNvPr id="20" name="Rechteck 19">
            <a:extLst>
              <a:ext uri="{FF2B5EF4-FFF2-40B4-BE49-F238E27FC236}">
                <a16:creationId xmlns:a16="http://schemas.microsoft.com/office/drawing/2014/main" id="{30E19855-5A4F-47D4-A463-29A2F06CC963}"/>
              </a:ext>
            </a:extLst>
          </p:cNvPr>
          <p:cNvSpPr/>
          <p:nvPr/>
        </p:nvSpPr>
        <p:spPr>
          <a:xfrm>
            <a:off x="7299065" y="1259547"/>
            <a:ext cx="1305430" cy="31141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1" name="Textplatzhalter 4">
            <a:extLst>
              <a:ext uri="{FF2B5EF4-FFF2-40B4-BE49-F238E27FC236}">
                <a16:creationId xmlns:a16="http://schemas.microsoft.com/office/drawing/2014/main" id="{60A85CD4-4883-4D0D-A685-23051B35BEB3}"/>
              </a:ext>
            </a:extLst>
          </p:cNvPr>
          <p:cNvSpPr>
            <a:spLocks noGrp="1"/>
          </p:cNvSpPr>
          <p:nvPr>
            <p:ph type="body" sz="quarter" idx="14"/>
          </p:nvPr>
        </p:nvSpPr>
        <p:spPr>
          <a:xfrm>
            <a:off x="7315541" y="2769569"/>
            <a:ext cx="1332819" cy="307777"/>
          </a:xfrm>
        </p:spPr>
        <p:txBody>
          <a:bodyPr/>
          <a:lstStyle/>
          <a:p>
            <a:pPr algn="ctr"/>
            <a:r>
              <a:rPr lang="de-AT" dirty="0"/>
              <a:t> </a:t>
            </a:r>
            <a:r>
              <a:rPr lang="de-AT" dirty="0">
                <a:solidFill>
                  <a:schemeClr val="accent1"/>
                </a:solidFill>
                <a:sym typeface="Wingdings" panose="05000000000000000000" pitchFamily="2" charset="2"/>
              </a:rPr>
              <a:t></a:t>
            </a:r>
            <a:r>
              <a:rPr lang="de-AT" dirty="0">
                <a:sym typeface="Wingdings" panose="05000000000000000000" pitchFamily="2" charset="2"/>
              </a:rPr>
              <a:t> </a:t>
            </a:r>
            <a:r>
              <a:rPr lang="de-AT" dirty="0"/>
              <a:t>Menü/Neuer Broadcast</a:t>
            </a:r>
          </a:p>
        </p:txBody>
      </p:sp>
      <p:pic>
        <p:nvPicPr>
          <p:cNvPr id="5" name="Grafik 4">
            <a:extLst>
              <a:ext uri="{FF2B5EF4-FFF2-40B4-BE49-F238E27FC236}">
                <a16:creationId xmlns:a16="http://schemas.microsoft.com/office/drawing/2014/main" id="{7A52783D-7D18-9C08-AA74-34D2EAFB30FA}"/>
              </a:ext>
            </a:extLst>
          </p:cNvPr>
          <p:cNvPicPr>
            <a:picLocks noChangeAspect="1"/>
          </p:cNvPicPr>
          <p:nvPr/>
        </p:nvPicPr>
        <p:blipFill rotWithShape="1">
          <a:blip r:embed="rId5"/>
          <a:srcRect l="4184" r="61808"/>
          <a:stretch/>
        </p:blipFill>
        <p:spPr>
          <a:xfrm>
            <a:off x="8233854" y="0"/>
            <a:ext cx="910146" cy="691300"/>
          </a:xfrm>
          <a:prstGeom prst="rect">
            <a:avLst/>
          </a:prstGeom>
        </p:spPr>
      </p:pic>
    </p:spTree>
    <p:extLst>
      <p:ext uri="{BB962C8B-B14F-4D97-AF65-F5344CB8AC3E}">
        <p14:creationId xmlns:p14="http://schemas.microsoft.com/office/powerpoint/2010/main" val="1740376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Übungen für Gruppen</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a:xfrm>
            <a:off x="647999" y="1728000"/>
            <a:ext cx="6014058" cy="2736000"/>
          </a:xfrm>
        </p:spPr>
        <p:txBody>
          <a:bodyPr>
            <a:normAutofit fontScale="92500" lnSpcReduction="10000"/>
          </a:bodyPr>
          <a:lstStyle/>
          <a:p>
            <a:pPr marL="179388" indent="-179388">
              <a:buClr>
                <a:schemeClr val="accent6"/>
              </a:buClr>
              <a:buFont typeface="Arial" panose="020B0604020202020204" pitchFamily="34" charset="0"/>
              <a:buChar char="•"/>
            </a:pPr>
            <a:r>
              <a:rPr lang="de-AT" sz="2400" dirty="0"/>
              <a:t>Eine Gruppennachrichten versenden</a:t>
            </a:r>
          </a:p>
          <a:p>
            <a:pPr marL="179388" indent="-179388">
              <a:buClr>
                <a:schemeClr val="accent6"/>
              </a:buClr>
              <a:buFont typeface="Arial" panose="020B0604020202020204" pitchFamily="34" charset="0"/>
              <a:buChar char="•"/>
            </a:pPr>
            <a:r>
              <a:rPr lang="de-AT" sz="2400" dirty="0"/>
              <a:t>Privat jemandem antworten in einer Gruppe</a:t>
            </a:r>
          </a:p>
          <a:p>
            <a:pPr marL="179388" indent="-179388">
              <a:buClr>
                <a:schemeClr val="accent6"/>
              </a:buClr>
              <a:buFont typeface="Arial" panose="020B0604020202020204" pitchFamily="34" charset="0"/>
              <a:buChar char="•"/>
            </a:pPr>
            <a:r>
              <a:rPr lang="de-AT" sz="2400" dirty="0"/>
              <a:t>Foto aus dem Fenster der Gruppe schicken</a:t>
            </a:r>
          </a:p>
          <a:p>
            <a:pPr marL="179388" indent="-179388">
              <a:buClr>
                <a:schemeClr val="accent6"/>
              </a:buClr>
              <a:buFont typeface="Arial" panose="020B0604020202020204" pitchFamily="34" charset="0"/>
              <a:buChar char="•"/>
            </a:pPr>
            <a:r>
              <a:rPr lang="de-AT" sz="2400" dirty="0"/>
              <a:t>Link verschicken</a:t>
            </a:r>
          </a:p>
          <a:p>
            <a:pPr marL="179388" indent="-179388">
              <a:buClr>
                <a:schemeClr val="accent6"/>
              </a:buClr>
              <a:buFont typeface="Arial" panose="020B0604020202020204" pitchFamily="34" charset="0"/>
              <a:buChar char="•"/>
            </a:pPr>
            <a:r>
              <a:rPr lang="de-AT" sz="2400" dirty="0"/>
              <a:t>Status ändern</a:t>
            </a:r>
          </a:p>
          <a:p>
            <a:pPr marL="179388" indent="-179388">
              <a:buClr>
                <a:schemeClr val="accent6"/>
              </a:buClr>
              <a:buFont typeface="Arial" panose="020B0604020202020204" pitchFamily="34" charset="0"/>
              <a:buChar char="•"/>
            </a:pPr>
            <a:r>
              <a:rPr lang="de-AT" sz="2400" dirty="0"/>
              <a:t>Profilbild ändern</a:t>
            </a:r>
          </a:p>
          <a:p>
            <a:pPr marL="179388" indent="-179388">
              <a:buClr>
                <a:schemeClr val="accent6"/>
              </a:buClr>
              <a:buFont typeface="Arial" panose="020B0604020202020204" pitchFamily="34" charset="0"/>
              <a:buChar char="•"/>
            </a:pPr>
            <a:r>
              <a:rPr lang="de-AT" sz="2400" dirty="0"/>
              <a:t>Info ändern</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32</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pic>
        <p:nvPicPr>
          <p:cNvPr id="10" name="Grafik 9" descr="Ein Bild, das Text, Elektronik, Tastatur enthält.&#10;&#10;Automatisch generierte Beschreibung">
            <a:extLst>
              <a:ext uri="{FF2B5EF4-FFF2-40B4-BE49-F238E27FC236}">
                <a16:creationId xmlns:a16="http://schemas.microsoft.com/office/drawing/2014/main" id="{0E3DC5C5-AC47-40C4-BC22-B1ABC1A6075B}"/>
              </a:ext>
            </a:extLst>
          </p:cNvPr>
          <p:cNvPicPr>
            <a:picLocks noChangeAspect="1"/>
          </p:cNvPicPr>
          <p:nvPr/>
        </p:nvPicPr>
        <p:blipFill>
          <a:blip r:embed="rId2"/>
          <a:stretch>
            <a:fillRect/>
          </a:stretch>
        </p:blipFill>
        <p:spPr>
          <a:xfrm>
            <a:off x="5698830" y="2383971"/>
            <a:ext cx="2567508" cy="1711672"/>
          </a:xfrm>
          <a:prstGeom prst="rect">
            <a:avLst/>
          </a:prstGeom>
        </p:spPr>
      </p:pic>
      <p:sp>
        <p:nvSpPr>
          <p:cNvPr id="11" name="Textplatzhalter 4">
            <a:extLst>
              <a:ext uri="{FF2B5EF4-FFF2-40B4-BE49-F238E27FC236}">
                <a16:creationId xmlns:a16="http://schemas.microsoft.com/office/drawing/2014/main" id="{AFF124D2-0D31-4C28-9224-A2E1C70F52CA}"/>
              </a:ext>
            </a:extLst>
          </p:cNvPr>
          <p:cNvSpPr>
            <a:spLocks noGrp="1"/>
          </p:cNvSpPr>
          <p:nvPr>
            <p:ph type="body" sz="quarter" idx="14"/>
          </p:nvPr>
        </p:nvSpPr>
        <p:spPr>
          <a:xfrm>
            <a:off x="5731098" y="4201575"/>
            <a:ext cx="1861917" cy="153888"/>
          </a:xfrm>
        </p:spPr>
        <p:txBody>
          <a:bodyPr/>
          <a:lstStyle/>
          <a:p>
            <a:pPr algn="ctr"/>
            <a:r>
              <a:rPr lang="de-AT" dirty="0"/>
              <a:t>Quelle: Pixabay</a:t>
            </a:r>
          </a:p>
        </p:txBody>
      </p:sp>
    </p:spTree>
    <p:extLst>
      <p:ext uri="{BB962C8B-B14F-4D97-AF65-F5344CB8AC3E}">
        <p14:creationId xmlns:p14="http://schemas.microsoft.com/office/powerpoint/2010/main" val="4090416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90FD843-D658-0C47-9AD9-08151A17B9C2}"/>
              </a:ext>
            </a:extLst>
          </p:cNvPr>
          <p:cNvSpPr>
            <a:spLocks noGrp="1"/>
          </p:cNvSpPr>
          <p:nvPr>
            <p:ph type="title"/>
          </p:nvPr>
        </p:nvSpPr>
        <p:spPr/>
        <p:txBody>
          <a:bodyPr/>
          <a:lstStyle/>
          <a:p>
            <a:r>
              <a:rPr lang="de-DE" dirty="0"/>
              <a:t>Weiterführende Materialien</a:t>
            </a:r>
          </a:p>
        </p:txBody>
      </p:sp>
      <p:sp>
        <p:nvSpPr>
          <p:cNvPr id="6" name="Textplatzhalter 5">
            <a:extLst>
              <a:ext uri="{FF2B5EF4-FFF2-40B4-BE49-F238E27FC236}">
                <a16:creationId xmlns:a16="http://schemas.microsoft.com/office/drawing/2014/main" id="{D5BF4E56-A0AE-9840-AE8F-24484E30EA03}"/>
              </a:ext>
            </a:extLst>
          </p:cNvPr>
          <p:cNvSpPr>
            <a:spLocks noGrp="1"/>
          </p:cNvSpPr>
          <p:nvPr>
            <p:ph type="body" sz="quarter" idx="11"/>
          </p:nvPr>
        </p:nvSpPr>
        <p:spPr>
          <a:xfrm>
            <a:off x="648000" y="879474"/>
            <a:ext cx="7848000" cy="384721"/>
          </a:xfrm>
        </p:spPr>
        <p:txBody>
          <a:bodyPr/>
          <a:lstStyle/>
          <a:p>
            <a:r>
              <a:rPr lang="de-DE" dirty="0"/>
              <a:t>Links</a:t>
            </a:r>
          </a:p>
        </p:txBody>
      </p:sp>
      <p:sp>
        <p:nvSpPr>
          <p:cNvPr id="11" name="Textplatzhalter 10">
            <a:extLst>
              <a:ext uri="{FF2B5EF4-FFF2-40B4-BE49-F238E27FC236}">
                <a16:creationId xmlns:a16="http://schemas.microsoft.com/office/drawing/2014/main" id="{980126AD-E41C-3041-84AA-CBCDDAAAB056}"/>
              </a:ext>
            </a:extLst>
          </p:cNvPr>
          <p:cNvSpPr>
            <a:spLocks noGrp="1"/>
          </p:cNvSpPr>
          <p:nvPr>
            <p:ph type="body" sz="quarter" idx="12"/>
          </p:nvPr>
        </p:nvSpPr>
        <p:spPr/>
        <p:txBody>
          <a:bodyPr>
            <a:normAutofit fontScale="62500" lnSpcReduction="20000"/>
          </a:bodyPr>
          <a:lstStyle/>
          <a:p>
            <a:r>
              <a:rPr lang="de-DE" dirty="0">
                <a:hlinkClick r:id="rId3"/>
              </a:rPr>
              <a:t>https://faq.whatsapp.com/</a:t>
            </a:r>
            <a:endParaRPr lang="de-DE" dirty="0"/>
          </a:p>
          <a:p>
            <a:r>
              <a:rPr lang="de-DE" dirty="0">
                <a:hlinkClick r:id="rId4"/>
              </a:rPr>
              <a:t>https://levato.de/dvds-filme/whatsapp-fuer-android/1-allgemeine-funktionsweise/</a:t>
            </a:r>
            <a:endParaRPr lang="de-DE" dirty="0"/>
          </a:p>
          <a:p>
            <a:r>
              <a:rPr lang="de-DE" dirty="0">
                <a:hlinkClick r:id="rId5"/>
              </a:rPr>
              <a:t>https://levato.de/dvds-filme/whatsapp-fuer-android/2-installation/</a:t>
            </a:r>
            <a:endParaRPr lang="de-DE" dirty="0"/>
          </a:p>
          <a:p>
            <a:r>
              <a:rPr lang="de-DE" dirty="0">
                <a:hlinkClick r:id="rId6"/>
              </a:rPr>
              <a:t>https://levato.de/dvds-filme/whatsapp-fuer-android/3-anmeldung/</a:t>
            </a:r>
            <a:endParaRPr lang="de-DE" dirty="0"/>
          </a:p>
          <a:p>
            <a:r>
              <a:rPr lang="de-DE" dirty="0">
                <a:hlinkClick r:id="rId7"/>
              </a:rPr>
              <a:t>https://www.fit4internet.at/view/smartphone-abc-sieben</a:t>
            </a:r>
            <a:endParaRPr lang="de-DE" dirty="0"/>
          </a:p>
          <a:p>
            <a:r>
              <a:rPr lang="de-DE" dirty="0">
                <a:hlinkClick r:id="rId8"/>
              </a:rPr>
              <a:t>https://www.saferinternet.at/privatsphaere-leitfaeden/whatsapp/</a:t>
            </a:r>
            <a:endParaRPr lang="de-DE" dirty="0"/>
          </a:p>
          <a:p>
            <a:r>
              <a:rPr lang="de-DE" dirty="0">
                <a:hlinkClick r:id="rId9"/>
              </a:rPr>
              <a:t>https://faq.whatsapp.com/general/account-and-profile/about-changing-phones</a:t>
            </a:r>
            <a:r>
              <a:rPr lang="de-DE" dirty="0"/>
              <a:t> </a:t>
            </a:r>
          </a:p>
          <a:p>
            <a:r>
              <a:rPr lang="de-DE" dirty="0">
                <a:hlinkClick r:id="rId10"/>
              </a:rPr>
              <a:t>https://www.youtube.com/watch?v=bJst4P9nl_w&amp;t=134s</a:t>
            </a:r>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2" name="Foliennummernplatzhalter 11">
            <a:extLst>
              <a:ext uri="{FF2B5EF4-FFF2-40B4-BE49-F238E27FC236}">
                <a16:creationId xmlns:a16="http://schemas.microsoft.com/office/drawing/2014/main" id="{7FFAE626-72ED-D244-A19C-D2AFFA8B5330}"/>
              </a:ext>
            </a:extLst>
          </p:cNvPr>
          <p:cNvSpPr>
            <a:spLocks noGrp="1"/>
          </p:cNvSpPr>
          <p:nvPr>
            <p:ph type="sldNum" sz="quarter" idx="14"/>
          </p:nvPr>
        </p:nvSpPr>
        <p:spPr/>
        <p:txBody>
          <a:bodyPr/>
          <a:lstStyle/>
          <a:p>
            <a:fld id="{ED76730B-340B-944F-97E7-D9AAB3BD5E3F}" type="slidenum">
              <a:rPr lang="de-DE" smtClean="0"/>
              <a:t>33</a:t>
            </a:fld>
            <a:endParaRPr lang="de-DE"/>
          </a:p>
        </p:txBody>
      </p:sp>
    </p:spTree>
    <p:extLst>
      <p:ext uri="{BB962C8B-B14F-4D97-AF65-F5344CB8AC3E}">
        <p14:creationId xmlns:p14="http://schemas.microsoft.com/office/powerpoint/2010/main" val="2288815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B974195-75F1-B742-A61C-45B828B6CC5C}"/>
              </a:ext>
            </a:extLst>
          </p:cNvPr>
          <p:cNvSpPr>
            <a:spLocks noGrp="1"/>
          </p:cNvSpPr>
          <p:nvPr>
            <p:ph type="sldNum" sz="quarter" idx="10"/>
          </p:nvPr>
        </p:nvSpPr>
        <p:spPr/>
        <p:txBody>
          <a:bodyPr/>
          <a:lstStyle/>
          <a:p>
            <a:fld id="{ED76730B-340B-944F-97E7-D9AAB3BD5E3F}" type="slidenum">
              <a:rPr lang="de-DE" smtClean="0"/>
              <a:pPr/>
              <a:t>34</a:t>
            </a:fld>
            <a:endParaRPr lang="de-DE" dirty="0"/>
          </a:p>
        </p:txBody>
      </p:sp>
      <p:sp>
        <p:nvSpPr>
          <p:cNvPr id="3" name="Textfeld 2">
            <a:extLst>
              <a:ext uri="{FF2B5EF4-FFF2-40B4-BE49-F238E27FC236}">
                <a16:creationId xmlns:a16="http://schemas.microsoft.com/office/drawing/2014/main" id="{8C74E56B-B013-490B-1B70-3C5CB4630CE2}"/>
              </a:ext>
            </a:extLst>
          </p:cNvPr>
          <p:cNvSpPr txBox="1"/>
          <p:nvPr/>
        </p:nvSpPr>
        <p:spPr>
          <a:xfrm>
            <a:off x="885061" y="4775214"/>
            <a:ext cx="1171859" cy="276999"/>
          </a:xfrm>
          <a:prstGeom prst="rect">
            <a:avLst/>
          </a:prstGeom>
          <a:noFill/>
        </p:spPr>
        <p:txBody>
          <a:bodyPr wrap="none" rtlCol="0">
            <a:spAutoFit/>
          </a:bodyPr>
          <a:lstStyle/>
          <a:p>
            <a:r>
              <a:rPr lang="de-AT" sz="1200" dirty="0">
                <a:solidFill>
                  <a:schemeClr val="bg1">
                    <a:lumMod val="50000"/>
                  </a:schemeClr>
                </a:solidFill>
              </a:rPr>
              <a:t>Stand: Q1/2024</a:t>
            </a:r>
          </a:p>
        </p:txBody>
      </p:sp>
    </p:spTree>
    <p:extLst>
      <p:ext uri="{BB962C8B-B14F-4D97-AF65-F5344CB8AC3E}">
        <p14:creationId xmlns:p14="http://schemas.microsoft.com/office/powerpoint/2010/main" val="1399246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3C4CE5-DE7F-439D-AC82-6299C258E05E}"/>
              </a:ext>
            </a:extLst>
          </p:cNvPr>
          <p:cNvSpPr>
            <a:spLocks noGrp="1"/>
          </p:cNvSpPr>
          <p:nvPr>
            <p:ph type="body" sz="quarter" idx="11"/>
          </p:nvPr>
        </p:nvSpPr>
        <p:spPr>
          <a:xfrm>
            <a:off x="648000" y="879474"/>
            <a:ext cx="7848000" cy="384721"/>
          </a:xfrm>
        </p:spPr>
        <p:txBody>
          <a:bodyPr/>
          <a:lstStyle/>
          <a:p>
            <a:r>
              <a:rPr lang="de-AT" dirty="0"/>
              <a:t>Messenger-Dienst</a:t>
            </a:r>
          </a:p>
        </p:txBody>
      </p:sp>
      <p:sp>
        <p:nvSpPr>
          <p:cNvPr id="3" name="Textplatzhalter 2">
            <a:extLst>
              <a:ext uri="{FF2B5EF4-FFF2-40B4-BE49-F238E27FC236}">
                <a16:creationId xmlns:a16="http://schemas.microsoft.com/office/drawing/2014/main" id="{A8BD08BD-93B8-4FCC-9A68-D4191A34BBF3}"/>
              </a:ext>
            </a:extLst>
          </p:cNvPr>
          <p:cNvSpPr>
            <a:spLocks noGrp="1"/>
          </p:cNvSpPr>
          <p:nvPr>
            <p:ph type="body" sz="quarter" idx="12"/>
          </p:nvPr>
        </p:nvSpPr>
        <p:spPr/>
        <p:txBody>
          <a:bodyPr>
            <a:normAutofit fontScale="92500" lnSpcReduction="10000"/>
          </a:bodyPr>
          <a:lstStyle/>
          <a:p>
            <a:pPr marL="180975" indent="-180975">
              <a:buClr>
                <a:schemeClr val="accent6"/>
              </a:buClr>
              <a:buFont typeface="Arial" panose="020B0604020202020204" pitchFamily="34" charset="0"/>
              <a:buChar char="•"/>
            </a:pPr>
            <a:r>
              <a:rPr lang="de-AT" dirty="0"/>
              <a:t>Textnachrichten</a:t>
            </a:r>
          </a:p>
          <a:p>
            <a:pPr marL="180975" indent="-180975">
              <a:buClr>
                <a:schemeClr val="accent6"/>
              </a:buClr>
              <a:buFont typeface="Arial" panose="020B0604020202020204" pitchFamily="34" charset="0"/>
              <a:buChar char="•"/>
            </a:pPr>
            <a:r>
              <a:rPr lang="de-AT" dirty="0"/>
              <a:t>Fotos</a:t>
            </a:r>
          </a:p>
          <a:p>
            <a:pPr marL="180975" indent="-180975">
              <a:buClr>
                <a:schemeClr val="accent6"/>
              </a:buClr>
              <a:buFont typeface="Arial" panose="020B0604020202020204" pitchFamily="34" charset="0"/>
              <a:buChar char="•"/>
            </a:pPr>
            <a:r>
              <a:rPr lang="de-AT" dirty="0"/>
              <a:t>Video</a:t>
            </a:r>
          </a:p>
          <a:p>
            <a:pPr marL="180975" indent="-180975">
              <a:buClr>
                <a:schemeClr val="accent6"/>
              </a:buClr>
              <a:buFont typeface="Arial" panose="020B0604020202020204" pitchFamily="34" charset="0"/>
              <a:buChar char="•"/>
            </a:pPr>
            <a:r>
              <a:rPr lang="de-AT" dirty="0"/>
              <a:t>Dokumente</a:t>
            </a:r>
          </a:p>
          <a:p>
            <a:pPr marL="180975" indent="-180975">
              <a:buClr>
                <a:schemeClr val="accent6"/>
              </a:buClr>
              <a:buFont typeface="Arial" panose="020B0604020202020204" pitchFamily="34" charset="0"/>
              <a:buChar char="•"/>
            </a:pPr>
            <a:r>
              <a:rPr lang="de-AT" dirty="0"/>
              <a:t>Sprachnachrichten</a:t>
            </a:r>
          </a:p>
          <a:p>
            <a:pPr marL="180975" indent="-180975">
              <a:buClr>
                <a:schemeClr val="accent6"/>
              </a:buClr>
              <a:buFont typeface="Arial" panose="020B0604020202020204" pitchFamily="34" charset="0"/>
              <a:buChar char="•"/>
            </a:pPr>
            <a:r>
              <a:rPr lang="de-AT" dirty="0"/>
              <a:t>Audiodateien</a:t>
            </a:r>
          </a:p>
        </p:txBody>
      </p:sp>
      <p:pic>
        <p:nvPicPr>
          <p:cNvPr id="9" name="Bildplatzhalter 8" descr="Ein Bild, das Text enthält.&#10;&#10;Automatisch generierte Beschreibung">
            <a:extLst>
              <a:ext uri="{FF2B5EF4-FFF2-40B4-BE49-F238E27FC236}">
                <a16:creationId xmlns:a16="http://schemas.microsoft.com/office/drawing/2014/main" id="{374A9886-09FF-4BAA-A61E-45A34A54E50D}"/>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colorTemperature colorTemp="5300"/>
                    </a14:imgEffect>
                  </a14:imgLayer>
                </a14:imgProps>
              </a:ext>
            </a:extLst>
          </a:blip>
          <a:stretch>
            <a:fillRect/>
          </a:stretch>
        </p:blipFill>
        <p:spPr>
          <a:xfrm>
            <a:off x="4514613" y="1814035"/>
            <a:ext cx="3922248" cy="2204900"/>
          </a:xfrm>
        </p:spPr>
      </p:pic>
      <p:sp>
        <p:nvSpPr>
          <p:cNvPr id="5" name="Textplatzhalter 4">
            <a:extLst>
              <a:ext uri="{FF2B5EF4-FFF2-40B4-BE49-F238E27FC236}">
                <a16:creationId xmlns:a16="http://schemas.microsoft.com/office/drawing/2014/main" id="{364F3046-C304-4F7D-8C76-550C2505E929}"/>
              </a:ext>
            </a:extLst>
          </p:cNvPr>
          <p:cNvSpPr>
            <a:spLocks noGrp="1"/>
          </p:cNvSpPr>
          <p:nvPr>
            <p:ph type="body" sz="quarter" idx="14"/>
          </p:nvPr>
        </p:nvSpPr>
        <p:spPr>
          <a:xfrm>
            <a:off x="4514613" y="4110137"/>
            <a:ext cx="3922248" cy="211139"/>
          </a:xfrm>
        </p:spPr>
        <p:txBody>
          <a:bodyPr/>
          <a:lstStyle/>
          <a:p>
            <a:r>
              <a:rPr lang="de-AT" dirty="0"/>
              <a:t>Quelle: Saferinternet.at</a:t>
            </a:r>
          </a:p>
        </p:txBody>
      </p:sp>
      <p:sp>
        <p:nvSpPr>
          <p:cNvPr id="6" name="Foliennummernplatzhalter 5">
            <a:extLst>
              <a:ext uri="{FF2B5EF4-FFF2-40B4-BE49-F238E27FC236}">
                <a16:creationId xmlns:a16="http://schemas.microsoft.com/office/drawing/2014/main" id="{F7AE82A7-1570-4014-8BB2-AE9F1671AE50}"/>
              </a:ext>
            </a:extLst>
          </p:cNvPr>
          <p:cNvSpPr>
            <a:spLocks noGrp="1"/>
          </p:cNvSpPr>
          <p:nvPr>
            <p:ph type="sldNum" sz="quarter" idx="16"/>
          </p:nvPr>
        </p:nvSpPr>
        <p:spPr/>
        <p:txBody>
          <a:bodyPr/>
          <a:lstStyle/>
          <a:p>
            <a:fld id="{ED76730B-340B-944F-97E7-D9AAB3BD5E3F}" type="slidenum">
              <a:rPr lang="de-DE" smtClean="0"/>
              <a:t>4</a:t>
            </a:fld>
            <a:endParaRPr lang="de-DE"/>
          </a:p>
        </p:txBody>
      </p:sp>
      <p:sp>
        <p:nvSpPr>
          <p:cNvPr id="7" name="Titel 6">
            <a:extLst>
              <a:ext uri="{FF2B5EF4-FFF2-40B4-BE49-F238E27FC236}">
                <a16:creationId xmlns:a16="http://schemas.microsoft.com/office/drawing/2014/main" id="{07396571-8636-4E79-8781-FCFF1EFF07E8}"/>
              </a:ext>
            </a:extLst>
          </p:cNvPr>
          <p:cNvSpPr>
            <a:spLocks noGrp="1"/>
          </p:cNvSpPr>
          <p:nvPr>
            <p:ph type="title"/>
          </p:nvPr>
        </p:nvSpPr>
        <p:spPr/>
        <p:txBody>
          <a:bodyPr/>
          <a:lstStyle/>
          <a:p>
            <a:r>
              <a:rPr lang="de-AT" dirty="0"/>
              <a:t>Was ist WhatsApp?</a:t>
            </a:r>
          </a:p>
        </p:txBody>
      </p:sp>
    </p:spTree>
    <p:extLst>
      <p:ext uri="{BB962C8B-B14F-4D97-AF65-F5344CB8AC3E}">
        <p14:creationId xmlns:p14="http://schemas.microsoft.com/office/powerpoint/2010/main" val="9444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D3C4CE5-DE7F-439D-AC82-6299C258E05E}"/>
              </a:ext>
            </a:extLst>
          </p:cNvPr>
          <p:cNvSpPr>
            <a:spLocks noGrp="1"/>
          </p:cNvSpPr>
          <p:nvPr>
            <p:ph type="body" sz="quarter" idx="11"/>
          </p:nvPr>
        </p:nvSpPr>
        <p:spPr>
          <a:xfrm>
            <a:off x="648000" y="879474"/>
            <a:ext cx="7848000" cy="384721"/>
          </a:xfrm>
        </p:spPr>
        <p:txBody>
          <a:bodyPr/>
          <a:lstStyle/>
          <a:p>
            <a:r>
              <a:rPr lang="de-AT" dirty="0"/>
              <a:t>Messenger-Dienst</a:t>
            </a:r>
          </a:p>
        </p:txBody>
      </p:sp>
      <p:sp>
        <p:nvSpPr>
          <p:cNvPr id="3" name="Textplatzhalter 2">
            <a:extLst>
              <a:ext uri="{FF2B5EF4-FFF2-40B4-BE49-F238E27FC236}">
                <a16:creationId xmlns:a16="http://schemas.microsoft.com/office/drawing/2014/main" id="{A8BD08BD-93B8-4FCC-9A68-D4191A34BBF3}"/>
              </a:ext>
            </a:extLst>
          </p:cNvPr>
          <p:cNvSpPr>
            <a:spLocks noGrp="1"/>
          </p:cNvSpPr>
          <p:nvPr>
            <p:ph type="body" sz="quarter" idx="12"/>
          </p:nvPr>
        </p:nvSpPr>
        <p:spPr/>
        <p:txBody>
          <a:bodyPr>
            <a:normAutofit/>
          </a:bodyPr>
          <a:lstStyle/>
          <a:p>
            <a:pPr marL="180975" indent="-180975">
              <a:buClr>
                <a:schemeClr val="accent6"/>
              </a:buClr>
              <a:buFont typeface="Arial" panose="020B0604020202020204" pitchFamily="34" charset="0"/>
              <a:buChar char="•"/>
            </a:pPr>
            <a:r>
              <a:rPr lang="de-AT" dirty="0"/>
              <a:t>Telefonieren und Videotelefonieren über das Internet</a:t>
            </a:r>
          </a:p>
          <a:p>
            <a:pPr marL="180975" indent="-180975">
              <a:buClr>
                <a:schemeClr val="accent6"/>
              </a:buClr>
              <a:buFont typeface="Arial" panose="020B0604020202020204" pitchFamily="34" charset="0"/>
              <a:buChar char="•"/>
            </a:pPr>
            <a:r>
              <a:rPr lang="de-AT" dirty="0"/>
              <a:t>Unterhaltungen zu zweit oder mit mehreren Personen</a:t>
            </a:r>
          </a:p>
          <a:p>
            <a:pPr marL="180975" indent="-180975">
              <a:buClr>
                <a:schemeClr val="accent6"/>
              </a:buClr>
              <a:buFont typeface="Arial" panose="020B0604020202020204" pitchFamily="34" charset="0"/>
              <a:buChar char="•"/>
            </a:pPr>
            <a:endParaRPr lang="de-AT" dirty="0"/>
          </a:p>
        </p:txBody>
      </p:sp>
      <p:sp>
        <p:nvSpPr>
          <p:cNvPr id="5" name="Textplatzhalter 4">
            <a:extLst>
              <a:ext uri="{FF2B5EF4-FFF2-40B4-BE49-F238E27FC236}">
                <a16:creationId xmlns:a16="http://schemas.microsoft.com/office/drawing/2014/main" id="{364F3046-C304-4F7D-8C76-550C2505E929}"/>
              </a:ext>
            </a:extLst>
          </p:cNvPr>
          <p:cNvSpPr>
            <a:spLocks noGrp="1"/>
          </p:cNvSpPr>
          <p:nvPr>
            <p:ph type="body" sz="quarter" idx="14"/>
          </p:nvPr>
        </p:nvSpPr>
        <p:spPr>
          <a:xfrm>
            <a:off x="4859038" y="4321276"/>
            <a:ext cx="3636962" cy="153888"/>
          </a:xfrm>
        </p:spPr>
        <p:txBody>
          <a:bodyPr/>
          <a:lstStyle/>
          <a:p>
            <a:r>
              <a:rPr lang="de-AT" dirty="0"/>
              <a:t>Quelle: Pixabay</a:t>
            </a:r>
          </a:p>
        </p:txBody>
      </p:sp>
      <p:sp>
        <p:nvSpPr>
          <p:cNvPr id="6" name="Foliennummernplatzhalter 5">
            <a:extLst>
              <a:ext uri="{FF2B5EF4-FFF2-40B4-BE49-F238E27FC236}">
                <a16:creationId xmlns:a16="http://schemas.microsoft.com/office/drawing/2014/main" id="{F7AE82A7-1570-4014-8BB2-AE9F1671AE50}"/>
              </a:ext>
            </a:extLst>
          </p:cNvPr>
          <p:cNvSpPr>
            <a:spLocks noGrp="1"/>
          </p:cNvSpPr>
          <p:nvPr>
            <p:ph type="sldNum" sz="quarter" idx="16"/>
          </p:nvPr>
        </p:nvSpPr>
        <p:spPr/>
        <p:txBody>
          <a:bodyPr/>
          <a:lstStyle/>
          <a:p>
            <a:fld id="{ED76730B-340B-944F-97E7-D9AAB3BD5E3F}" type="slidenum">
              <a:rPr lang="de-DE" smtClean="0"/>
              <a:t>5</a:t>
            </a:fld>
            <a:endParaRPr lang="de-DE"/>
          </a:p>
        </p:txBody>
      </p:sp>
      <p:sp>
        <p:nvSpPr>
          <p:cNvPr id="7" name="Titel 6">
            <a:extLst>
              <a:ext uri="{FF2B5EF4-FFF2-40B4-BE49-F238E27FC236}">
                <a16:creationId xmlns:a16="http://schemas.microsoft.com/office/drawing/2014/main" id="{07396571-8636-4E79-8781-FCFF1EFF07E8}"/>
              </a:ext>
            </a:extLst>
          </p:cNvPr>
          <p:cNvSpPr>
            <a:spLocks noGrp="1"/>
          </p:cNvSpPr>
          <p:nvPr>
            <p:ph type="title"/>
          </p:nvPr>
        </p:nvSpPr>
        <p:spPr/>
        <p:txBody>
          <a:bodyPr/>
          <a:lstStyle/>
          <a:p>
            <a:r>
              <a:rPr lang="de-AT" dirty="0"/>
              <a:t>Was ist WhatsApp?</a:t>
            </a:r>
          </a:p>
        </p:txBody>
      </p:sp>
      <p:pic>
        <p:nvPicPr>
          <p:cNvPr id="13" name="Bildplatzhalter 12" descr="Ein Bild, das Karte enthält.&#10;&#10;Automatisch generierte Beschreibung">
            <a:extLst>
              <a:ext uri="{FF2B5EF4-FFF2-40B4-BE49-F238E27FC236}">
                <a16:creationId xmlns:a16="http://schemas.microsoft.com/office/drawing/2014/main" id="{2A23E3E7-E318-4421-B3A2-5F7E8DA995BA}"/>
              </a:ext>
            </a:extLst>
          </p:cNvPr>
          <p:cNvPicPr>
            <a:picLocks noGrp="1" noChangeAspect="1"/>
          </p:cNvPicPr>
          <p:nvPr>
            <p:ph type="pic" sz="quarter" idx="13"/>
          </p:nvPr>
        </p:nvPicPr>
        <p:blipFill>
          <a:blip r:embed="rId3"/>
          <a:srcRect t="150" b="150"/>
          <a:stretch>
            <a:fillRect/>
          </a:stretch>
        </p:blipFill>
        <p:spPr/>
      </p:pic>
    </p:spTree>
    <p:extLst>
      <p:ext uri="{BB962C8B-B14F-4D97-AF65-F5344CB8AC3E}">
        <p14:creationId xmlns:p14="http://schemas.microsoft.com/office/powerpoint/2010/main" val="2625587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55C38-68B5-409C-86AB-321125892A31}"/>
              </a:ext>
            </a:extLst>
          </p:cNvPr>
          <p:cNvSpPr>
            <a:spLocks noGrp="1"/>
          </p:cNvSpPr>
          <p:nvPr>
            <p:ph type="title"/>
          </p:nvPr>
        </p:nvSpPr>
        <p:spPr/>
        <p:txBody>
          <a:bodyPr/>
          <a:lstStyle/>
          <a:p>
            <a:r>
              <a:rPr lang="de-AT" dirty="0"/>
              <a:t>WhatsApp</a:t>
            </a:r>
          </a:p>
        </p:txBody>
      </p:sp>
      <p:sp>
        <p:nvSpPr>
          <p:cNvPr id="3" name="Textplatzhalter 2">
            <a:extLst>
              <a:ext uri="{FF2B5EF4-FFF2-40B4-BE49-F238E27FC236}">
                <a16:creationId xmlns:a16="http://schemas.microsoft.com/office/drawing/2014/main" id="{C4607209-D7A1-4BEE-88B6-7E86497BA5DD}"/>
              </a:ext>
            </a:extLst>
          </p:cNvPr>
          <p:cNvSpPr>
            <a:spLocks noGrp="1"/>
          </p:cNvSpPr>
          <p:nvPr>
            <p:ph type="body" sz="quarter" idx="11"/>
          </p:nvPr>
        </p:nvSpPr>
        <p:spPr>
          <a:xfrm>
            <a:off x="648000" y="879474"/>
            <a:ext cx="7848000" cy="384721"/>
          </a:xfrm>
        </p:spPr>
        <p:txBody>
          <a:bodyPr/>
          <a:lstStyle/>
          <a:p>
            <a:r>
              <a:rPr lang="de-AT" dirty="0"/>
              <a:t>Ende-zu-Ende-Verschlüsselung</a:t>
            </a:r>
          </a:p>
        </p:txBody>
      </p:sp>
      <p:sp>
        <p:nvSpPr>
          <p:cNvPr id="5" name="Foliennummernplatzhalter 4">
            <a:extLst>
              <a:ext uri="{FF2B5EF4-FFF2-40B4-BE49-F238E27FC236}">
                <a16:creationId xmlns:a16="http://schemas.microsoft.com/office/drawing/2014/main" id="{C3613ABB-651B-4C3F-8B7B-34727BC92560}"/>
              </a:ext>
            </a:extLst>
          </p:cNvPr>
          <p:cNvSpPr>
            <a:spLocks noGrp="1"/>
          </p:cNvSpPr>
          <p:nvPr>
            <p:ph type="sldNum" sz="quarter" idx="14"/>
          </p:nvPr>
        </p:nvSpPr>
        <p:spPr/>
        <p:txBody>
          <a:bodyPr/>
          <a:lstStyle/>
          <a:p>
            <a:fld id="{ED76730B-340B-944F-97E7-D9AAB3BD5E3F}" type="slidenum">
              <a:rPr lang="de-DE" smtClean="0"/>
              <a:t>6</a:t>
            </a:fld>
            <a:endParaRPr lang="de-DE" dirty="0"/>
          </a:p>
        </p:txBody>
      </p:sp>
      <p:sp>
        <p:nvSpPr>
          <p:cNvPr id="7" name="Textplatzhalter 6">
            <a:extLst>
              <a:ext uri="{FF2B5EF4-FFF2-40B4-BE49-F238E27FC236}">
                <a16:creationId xmlns:a16="http://schemas.microsoft.com/office/drawing/2014/main" id="{C3F880A6-F929-4CF8-B14D-FBF1D978D86C}"/>
              </a:ext>
            </a:extLst>
          </p:cNvPr>
          <p:cNvSpPr>
            <a:spLocks noGrp="1"/>
          </p:cNvSpPr>
          <p:nvPr>
            <p:ph type="body" sz="quarter" idx="12"/>
          </p:nvPr>
        </p:nvSpPr>
        <p:spPr/>
        <p:txBody>
          <a:bodyPr/>
          <a:lstStyle/>
          <a:p>
            <a:endParaRPr lang="de-AT"/>
          </a:p>
        </p:txBody>
      </p:sp>
      <p:pic>
        <p:nvPicPr>
          <p:cNvPr id="9" name="Grafik 8">
            <a:extLst>
              <a:ext uri="{FF2B5EF4-FFF2-40B4-BE49-F238E27FC236}">
                <a16:creationId xmlns:a16="http://schemas.microsoft.com/office/drawing/2014/main" id="{5AF6B081-964A-4D75-95BE-A6E2B4D97C2A}"/>
              </a:ext>
            </a:extLst>
          </p:cNvPr>
          <p:cNvPicPr>
            <a:picLocks noChangeAspect="1"/>
          </p:cNvPicPr>
          <p:nvPr/>
        </p:nvPicPr>
        <p:blipFill>
          <a:blip r:embed="rId3">
            <a:duotone>
              <a:schemeClr val="accent1">
                <a:shade val="45000"/>
                <a:satMod val="135000"/>
              </a:schemeClr>
              <a:prstClr val="white"/>
            </a:duotone>
          </a:blip>
          <a:stretch>
            <a:fillRect/>
          </a:stretch>
        </p:blipFill>
        <p:spPr>
          <a:xfrm>
            <a:off x="1738691" y="1406458"/>
            <a:ext cx="5666014" cy="3399608"/>
          </a:xfrm>
          <a:prstGeom prst="rect">
            <a:avLst/>
          </a:prstGeom>
        </p:spPr>
      </p:pic>
      <p:sp>
        <p:nvSpPr>
          <p:cNvPr id="8" name="Textplatzhalter 4">
            <a:extLst>
              <a:ext uri="{FF2B5EF4-FFF2-40B4-BE49-F238E27FC236}">
                <a16:creationId xmlns:a16="http://schemas.microsoft.com/office/drawing/2014/main" id="{44B6CACB-C69A-49C5-A73B-EF7BCA8FA2CC}"/>
              </a:ext>
            </a:extLst>
          </p:cNvPr>
          <p:cNvSpPr txBox="1">
            <a:spLocks/>
          </p:cNvSpPr>
          <p:nvPr/>
        </p:nvSpPr>
        <p:spPr>
          <a:xfrm>
            <a:off x="1738691" y="4835588"/>
            <a:ext cx="3636962" cy="153888"/>
          </a:xfrm>
          <a:prstGeom prst="rect">
            <a:avLst/>
          </a:prstGeom>
        </p:spPr>
        <p:txBody>
          <a:bodyPr vert="horz" lIns="0" tIns="0" rIns="0" bIns="0" rtlCol="0" anchor="ctr"/>
          <a:lstStyle>
            <a:defPPr>
              <a:defRPr lang="en-US"/>
            </a:defPPr>
            <a:lvl1pPr marL="0" algn="l" defTabSz="457200" rtl="0" eaLnBrk="1" latinLnBrk="0" hangingPunct="1">
              <a:defRPr sz="1000" b="0" i="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AT"/>
              <a:t>Quelle: Pixabay</a:t>
            </a:r>
            <a:endParaRPr lang="de-AT" dirty="0"/>
          </a:p>
        </p:txBody>
      </p:sp>
    </p:spTree>
    <p:extLst>
      <p:ext uri="{BB962C8B-B14F-4D97-AF65-F5344CB8AC3E}">
        <p14:creationId xmlns:p14="http://schemas.microsoft.com/office/powerpoint/2010/main" val="333206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55C38-68B5-409C-86AB-321125892A31}"/>
              </a:ext>
            </a:extLst>
          </p:cNvPr>
          <p:cNvSpPr>
            <a:spLocks noGrp="1"/>
          </p:cNvSpPr>
          <p:nvPr>
            <p:ph type="title"/>
          </p:nvPr>
        </p:nvSpPr>
        <p:spPr/>
        <p:txBody>
          <a:bodyPr/>
          <a:lstStyle/>
          <a:p>
            <a:r>
              <a:rPr lang="de-AT" dirty="0"/>
              <a:t>WhatsApp</a:t>
            </a:r>
          </a:p>
        </p:txBody>
      </p:sp>
      <p:sp>
        <p:nvSpPr>
          <p:cNvPr id="3" name="Textplatzhalter 2">
            <a:extLst>
              <a:ext uri="{FF2B5EF4-FFF2-40B4-BE49-F238E27FC236}">
                <a16:creationId xmlns:a16="http://schemas.microsoft.com/office/drawing/2014/main" id="{C4607209-D7A1-4BEE-88B6-7E86497BA5DD}"/>
              </a:ext>
            </a:extLst>
          </p:cNvPr>
          <p:cNvSpPr>
            <a:spLocks noGrp="1"/>
          </p:cNvSpPr>
          <p:nvPr>
            <p:ph type="body" sz="quarter" idx="11"/>
          </p:nvPr>
        </p:nvSpPr>
        <p:spPr>
          <a:xfrm>
            <a:off x="647698" y="879474"/>
            <a:ext cx="7848000" cy="384721"/>
          </a:xfrm>
        </p:spPr>
        <p:txBody>
          <a:bodyPr/>
          <a:lstStyle/>
          <a:p>
            <a:r>
              <a:rPr lang="de-AT" dirty="0"/>
              <a:t>Meta-Daten</a:t>
            </a:r>
          </a:p>
        </p:txBody>
      </p:sp>
      <p:sp>
        <p:nvSpPr>
          <p:cNvPr id="4" name="Textplatzhalter 3">
            <a:extLst>
              <a:ext uri="{FF2B5EF4-FFF2-40B4-BE49-F238E27FC236}">
                <a16:creationId xmlns:a16="http://schemas.microsoft.com/office/drawing/2014/main" id="{E43C7077-EF37-4B0D-ADFF-4226E5898860}"/>
              </a:ext>
            </a:extLst>
          </p:cNvPr>
          <p:cNvSpPr>
            <a:spLocks noGrp="1"/>
          </p:cNvSpPr>
          <p:nvPr>
            <p:ph type="body" sz="quarter" idx="12"/>
          </p:nvPr>
        </p:nvSpPr>
        <p:spPr/>
        <p:txBody>
          <a:bodyPr>
            <a:noAutofit/>
          </a:bodyPr>
          <a:lstStyle/>
          <a:p>
            <a:pPr marL="179388" indent="-179388">
              <a:buClr>
                <a:schemeClr val="accent6"/>
              </a:buClr>
              <a:buFont typeface="Arial" panose="020B0604020202020204" pitchFamily="34" charset="0"/>
              <a:buChar char="•"/>
            </a:pPr>
            <a:r>
              <a:rPr lang="de-AT" sz="2400" dirty="0"/>
              <a:t>Ihre Telefonnummer </a:t>
            </a:r>
            <a:br>
              <a:rPr lang="de-AT" sz="2400" dirty="0"/>
            </a:br>
            <a:r>
              <a:rPr lang="de-AT" sz="2400" dirty="0"/>
              <a:t>(mit der Sie sich bei WhatsApp registriert haben)</a:t>
            </a:r>
          </a:p>
          <a:p>
            <a:pPr marL="179388" indent="-179388">
              <a:buClr>
                <a:schemeClr val="accent6"/>
              </a:buClr>
              <a:buFont typeface="Arial" panose="020B0604020202020204" pitchFamily="34" charset="0"/>
              <a:buChar char="•"/>
            </a:pPr>
            <a:r>
              <a:rPr lang="de-AT" sz="2400" dirty="0"/>
              <a:t>Telefonnummern aus Ihrer Kontaktliste </a:t>
            </a:r>
            <a:br>
              <a:rPr lang="de-AT" sz="2400" dirty="0"/>
            </a:br>
            <a:r>
              <a:rPr lang="de-AT" sz="2400" dirty="0"/>
              <a:t>(auch von jenen, die WhatsApp nicht nutzen).</a:t>
            </a:r>
          </a:p>
          <a:p>
            <a:pPr marL="179388" indent="-179388">
              <a:buClr>
                <a:schemeClr val="accent6"/>
              </a:buClr>
              <a:buFont typeface="Arial" panose="020B0604020202020204" pitchFamily="34" charset="0"/>
              <a:buChar char="•"/>
            </a:pPr>
            <a:r>
              <a:rPr lang="de-AT" sz="2400" dirty="0"/>
              <a:t>Geräteinformationen</a:t>
            </a:r>
          </a:p>
          <a:p>
            <a:pPr marL="179388" indent="-179388">
              <a:buClr>
                <a:schemeClr val="accent6"/>
              </a:buClr>
              <a:buFont typeface="Arial" panose="020B0604020202020204" pitchFamily="34" charset="0"/>
              <a:buChar char="•"/>
            </a:pPr>
            <a:r>
              <a:rPr lang="de-AT" sz="2400" dirty="0"/>
              <a:t>Nutzungshäufigkeit von WhatsApp </a:t>
            </a:r>
            <a:br>
              <a:rPr lang="de-AT" sz="2400" dirty="0"/>
            </a:br>
            <a:r>
              <a:rPr lang="de-AT" sz="2400" dirty="0"/>
              <a:t>(z. B. wann Sie zuletzt online waren)</a:t>
            </a:r>
          </a:p>
        </p:txBody>
      </p:sp>
      <p:sp>
        <p:nvSpPr>
          <p:cNvPr id="5" name="Foliennummernplatzhalter 4">
            <a:extLst>
              <a:ext uri="{FF2B5EF4-FFF2-40B4-BE49-F238E27FC236}">
                <a16:creationId xmlns:a16="http://schemas.microsoft.com/office/drawing/2014/main" id="{C3613ABB-651B-4C3F-8B7B-34727BC92560}"/>
              </a:ext>
            </a:extLst>
          </p:cNvPr>
          <p:cNvSpPr>
            <a:spLocks noGrp="1"/>
          </p:cNvSpPr>
          <p:nvPr>
            <p:ph type="sldNum" sz="quarter" idx="14"/>
          </p:nvPr>
        </p:nvSpPr>
        <p:spPr/>
        <p:txBody>
          <a:bodyPr/>
          <a:lstStyle/>
          <a:p>
            <a:fld id="{ED76730B-340B-944F-97E7-D9AAB3BD5E3F}" type="slidenum">
              <a:rPr lang="de-DE" smtClean="0"/>
              <a:t>7</a:t>
            </a:fld>
            <a:endParaRPr lang="de-DE" dirty="0"/>
          </a:p>
        </p:txBody>
      </p:sp>
    </p:spTree>
    <p:extLst>
      <p:ext uri="{BB962C8B-B14F-4D97-AF65-F5344CB8AC3E}">
        <p14:creationId xmlns:p14="http://schemas.microsoft.com/office/powerpoint/2010/main" val="4042616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955C38-68B5-409C-86AB-321125892A31}"/>
              </a:ext>
            </a:extLst>
          </p:cNvPr>
          <p:cNvSpPr>
            <a:spLocks noGrp="1"/>
          </p:cNvSpPr>
          <p:nvPr>
            <p:ph type="title"/>
          </p:nvPr>
        </p:nvSpPr>
        <p:spPr/>
        <p:txBody>
          <a:bodyPr/>
          <a:lstStyle/>
          <a:p>
            <a:r>
              <a:rPr lang="de-AT" dirty="0"/>
              <a:t>WhatsApp</a:t>
            </a:r>
          </a:p>
        </p:txBody>
      </p:sp>
      <p:sp>
        <p:nvSpPr>
          <p:cNvPr id="3" name="Textplatzhalter 2">
            <a:extLst>
              <a:ext uri="{FF2B5EF4-FFF2-40B4-BE49-F238E27FC236}">
                <a16:creationId xmlns:a16="http://schemas.microsoft.com/office/drawing/2014/main" id="{C4607209-D7A1-4BEE-88B6-7E86497BA5DD}"/>
              </a:ext>
            </a:extLst>
          </p:cNvPr>
          <p:cNvSpPr>
            <a:spLocks noGrp="1"/>
          </p:cNvSpPr>
          <p:nvPr>
            <p:ph type="body" sz="quarter" idx="11"/>
          </p:nvPr>
        </p:nvSpPr>
        <p:spPr>
          <a:xfrm>
            <a:off x="648000" y="879474"/>
            <a:ext cx="7848000" cy="384721"/>
          </a:xfrm>
        </p:spPr>
        <p:txBody>
          <a:bodyPr/>
          <a:lstStyle/>
          <a:p>
            <a:r>
              <a:rPr lang="de-AT" dirty="0"/>
              <a:t>Ende-zu-Ende-Verschlüsselung</a:t>
            </a:r>
          </a:p>
        </p:txBody>
      </p:sp>
      <p:sp>
        <p:nvSpPr>
          <p:cNvPr id="4" name="Textplatzhalter 3">
            <a:extLst>
              <a:ext uri="{FF2B5EF4-FFF2-40B4-BE49-F238E27FC236}">
                <a16:creationId xmlns:a16="http://schemas.microsoft.com/office/drawing/2014/main" id="{E43C7077-EF37-4B0D-ADFF-4226E5898860}"/>
              </a:ext>
            </a:extLst>
          </p:cNvPr>
          <p:cNvSpPr>
            <a:spLocks noGrp="1"/>
          </p:cNvSpPr>
          <p:nvPr>
            <p:ph type="body" sz="quarter" idx="12"/>
          </p:nvPr>
        </p:nvSpPr>
        <p:spPr/>
        <p:txBody>
          <a:bodyPr>
            <a:noAutofit/>
          </a:bodyPr>
          <a:lstStyle/>
          <a:p>
            <a:pPr marL="179388" indent="-179388">
              <a:buClr>
                <a:schemeClr val="accent6"/>
              </a:buClr>
              <a:buFont typeface="Arial" panose="020B0604020202020204" pitchFamily="34" charset="0"/>
              <a:buChar char="•"/>
            </a:pPr>
            <a:r>
              <a:rPr lang="de-AT" sz="2400" b="1" dirty="0"/>
              <a:t>Gesamte </a:t>
            </a:r>
            <a:r>
              <a:rPr lang="de-AT" sz="2400" dirty="0"/>
              <a:t>Kommunikation verschlüsselt.</a:t>
            </a:r>
            <a:br>
              <a:rPr lang="de-AT" sz="2400" dirty="0"/>
            </a:br>
            <a:r>
              <a:rPr lang="de-AT" sz="2400" dirty="0"/>
              <a:t>(Nachrichten, Bilder, Audiodateien, Videos, Anrufe, usw.)</a:t>
            </a:r>
          </a:p>
          <a:p>
            <a:pPr marL="179388" indent="-179388">
              <a:buClr>
                <a:schemeClr val="accent6"/>
              </a:buClr>
              <a:buFont typeface="Arial" panose="020B0604020202020204" pitchFamily="34" charset="0"/>
              <a:buChar char="•"/>
            </a:pPr>
            <a:r>
              <a:rPr lang="de-AT" sz="2400" b="1" dirty="0"/>
              <a:t>Kein Zugriff </a:t>
            </a:r>
            <a:r>
              <a:rPr lang="de-AT" sz="2400" dirty="0"/>
              <a:t>auf versendete Inhalte. </a:t>
            </a:r>
          </a:p>
          <a:p>
            <a:pPr marL="179388" indent="-179388">
              <a:buClr>
                <a:schemeClr val="accent6"/>
              </a:buClr>
              <a:buFont typeface="Arial" panose="020B0604020202020204" pitchFamily="34" charset="0"/>
              <a:buChar char="•"/>
            </a:pPr>
            <a:r>
              <a:rPr lang="de-AT" sz="2400" b="1" dirty="0"/>
              <a:t>Verschlüsseln und Entsperren </a:t>
            </a:r>
            <a:r>
              <a:rPr lang="de-AT" sz="2400" dirty="0"/>
              <a:t>funktioniert </a:t>
            </a:r>
            <a:r>
              <a:rPr lang="de-AT" sz="2400" b="1" dirty="0"/>
              <a:t>automatisch</a:t>
            </a:r>
            <a:r>
              <a:rPr lang="de-AT" sz="2400" dirty="0"/>
              <a:t>. </a:t>
            </a:r>
            <a:endParaRPr lang="de-AT" sz="2400" b="1" dirty="0"/>
          </a:p>
          <a:p>
            <a:pPr marL="179388" indent="-179388">
              <a:buClr>
                <a:schemeClr val="accent6"/>
              </a:buClr>
              <a:buFont typeface="Arial" panose="020B0604020202020204" pitchFamily="34" charset="0"/>
              <a:buChar char="•"/>
            </a:pPr>
            <a:r>
              <a:rPr lang="de-AT" sz="2400" dirty="0">
                <a:solidFill>
                  <a:schemeClr val="accent1"/>
                </a:solidFill>
              </a:rPr>
              <a:t>!!! </a:t>
            </a:r>
            <a:r>
              <a:rPr lang="de-AT" sz="2400" dirty="0"/>
              <a:t>Achtung: </a:t>
            </a:r>
            <a:r>
              <a:rPr lang="de-AT" sz="2400" dirty="0">
                <a:hlinkClick r:id="rId3"/>
              </a:rPr>
              <a:t>Daten-Backup</a:t>
            </a:r>
            <a:br>
              <a:rPr lang="de-AT" sz="2400" dirty="0"/>
            </a:br>
            <a:r>
              <a:rPr lang="de-AT" sz="2400" dirty="0"/>
              <a:t>(keine Verschlüsselung bei Google Drive oder iCloud)</a:t>
            </a:r>
          </a:p>
        </p:txBody>
      </p:sp>
      <p:sp>
        <p:nvSpPr>
          <p:cNvPr id="5" name="Foliennummernplatzhalter 4">
            <a:extLst>
              <a:ext uri="{FF2B5EF4-FFF2-40B4-BE49-F238E27FC236}">
                <a16:creationId xmlns:a16="http://schemas.microsoft.com/office/drawing/2014/main" id="{C3613ABB-651B-4C3F-8B7B-34727BC92560}"/>
              </a:ext>
            </a:extLst>
          </p:cNvPr>
          <p:cNvSpPr>
            <a:spLocks noGrp="1"/>
          </p:cNvSpPr>
          <p:nvPr>
            <p:ph type="sldNum" sz="quarter" idx="14"/>
          </p:nvPr>
        </p:nvSpPr>
        <p:spPr/>
        <p:txBody>
          <a:bodyPr/>
          <a:lstStyle/>
          <a:p>
            <a:fld id="{ED76730B-340B-944F-97E7-D9AAB3BD5E3F}" type="slidenum">
              <a:rPr lang="de-DE" smtClean="0"/>
              <a:t>8</a:t>
            </a:fld>
            <a:endParaRPr lang="de-DE" dirty="0"/>
          </a:p>
        </p:txBody>
      </p:sp>
    </p:spTree>
    <p:extLst>
      <p:ext uri="{BB962C8B-B14F-4D97-AF65-F5344CB8AC3E}">
        <p14:creationId xmlns:p14="http://schemas.microsoft.com/office/powerpoint/2010/main" val="354240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4635677-4571-4BDD-BE97-25ED654E9199}"/>
              </a:ext>
            </a:extLst>
          </p:cNvPr>
          <p:cNvSpPr>
            <a:spLocks noGrp="1"/>
          </p:cNvSpPr>
          <p:nvPr>
            <p:ph type="body" sz="quarter" idx="11"/>
          </p:nvPr>
        </p:nvSpPr>
        <p:spPr>
          <a:xfrm>
            <a:off x="648000" y="879474"/>
            <a:ext cx="7848000" cy="384721"/>
          </a:xfrm>
        </p:spPr>
        <p:txBody>
          <a:bodyPr/>
          <a:lstStyle/>
          <a:p>
            <a:r>
              <a:rPr lang="de-AT" dirty="0"/>
              <a:t>Funktionsweise</a:t>
            </a:r>
          </a:p>
        </p:txBody>
      </p:sp>
      <p:sp>
        <p:nvSpPr>
          <p:cNvPr id="3" name="Textplatzhalter 2">
            <a:extLst>
              <a:ext uri="{FF2B5EF4-FFF2-40B4-BE49-F238E27FC236}">
                <a16:creationId xmlns:a16="http://schemas.microsoft.com/office/drawing/2014/main" id="{2DC73116-94F1-4E23-8EAB-A1A75667162C}"/>
              </a:ext>
            </a:extLst>
          </p:cNvPr>
          <p:cNvSpPr>
            <a:spLocks noGrp="1"/>
          </p:cNvSpPr>
          <p:nvPr>
            <p:ph type="body" sz="quarter" idx="12"/>
          </p:nvPr>
        </p:nvSpPr>
        <p:spPr/>
        <p:txBody>
          <a:bodyPr>
            <a:noAutofit/>
          </a:bodyPr>
          <a:lstStyle/>
          <a:p>
            <a:r>
              <a:rPr lang="de-AT" sz="2400" dirty="0"/>
              <a:t>Voraussetzungen:</a:t>
            </a:r>
          </a:p>
          <a:p>
            <a:pPr marL="179388" indent="-179388">
              <a:buClr>
                <a:schemeClr val="accent6"/>
              </a:buClr>
              <a:buFont typeface="Arial" panose="020B0604020202020204" pitchFamily="34" charset="0"/>
              <a:buChar char="•"/>
            </a:pPr>
            <a:r>
              <a:rPr lang="de-AT" sz="2400" dirty="0"/>
              <a:t>Internetfähiges </a:t>
            </a:r>
            <a:br>
              <a:rPr lang="de-AT" sz="2400" dirty="0"/>
            </a:br>
            <a:r>
              <a:rPr lang="de-AT" sz="2400" dirty="0"/>
              <a:t>Smartphone</a:t>
            </a:r>
          </a:p>
          <a:p>
            <a:pPr marL="179388" indent="-179388">
              <a:buClr>
                <a:schemeClr val="accent6"/>
              </a:buClr>
              <a:buFont typeface="Arial" panose="020B0604020202020204" pitchFamily="34" charset="0"/>
              <a:buChar char="•"/>
            </a:pPr>
            <a:r>
              <a:rPr lang="de-AT" sz="2400" dirty="0"/>
              <a:t>Telefonnummer </a:t>
            </a:r>
            <a:br>
              <a:rPr lang="de-AT" sz="2400" dirty="0"/>
            </a:br>
            <a:r>
              <a:rPr lang="de-AT" sz="2400" dirty="0"/>
              <a:t>(SIM-Karte)</a:t>
            </a:r>
          </a:p>
          <a:p>
            <a:pPr marL="179388" indent="-179388">
              <a:buClr>
                <a:schemeClr val="accent6"/>
              </a:buClr>
              <a:buFont typeface="Arial" panose="020B0604020202020204" pitchFamily="34" charset="0"/>
              <a:buChar char="•"/>
            </a:pPr>
            <a:r>
              <a:rPr lang="de-AT" sz="2400" dirty="0"/>
              <a:t>Ihr Kontakt muss auch WhatsApp benutzen</a:t>
            </a:r>
          </a:p>
        </p:txBody>
      </p:sp>
      <p:sp>
        <p:nvSpPr>
          <p:cNvPr id="6" name="Foliennummernplatzhalter 5">
            <a:extLst>
              <a:ext uri="{FF2B5EF4-FFF2-40B4-BE49-F238E27FC236}">
                <a16:creationId xmlns:a16="http://schemas.microsoft.com/office/drawing/2014/main" id="{497DFC87-ECFE-473C-B651-5C129B928548}"/>
              </a:ext>
            </a:extLst>
          </p:cNvPr>
          <p:cNvSpPr>
            <a:spLocks noGrp="1"/>
          </p:cNvSpPr>
          <p:nvPr>
            <p:ph type="sldNum" sz="quarter" idx="16"/>
          </p:nvPr>
        </p:nvSpPr>
        <p:spPr/>
        <p:txBody>
          <a:bodyPr/>
          <a:lstStyle/>
          <a:p>
            <a:fld id="{ED76730B-340B-944F-97E7-D9AAB3BD5E3F}" type="slidenum">
              <a:rPr lang="de-DE" smtClean="0"/>
              <a:t>9</a:t>
            </a:fld>
            <a:endParaRPr lang="de-DE"/>
          </a:p>
        </p:txBody>
      </p:sp>
      <p:sp>
        <p:nvSpPr>
          <p:cNvPr id="7" name="Titel 6">
            <a:extLst>
              <a:ext uri="{FF2B5EF4-FFF2-40B4-BE49-F238E27FC236}">
                <a16:creationId xmlns:a16="http://schemas.microsoft.com/office/drawing/2014/main" id="{A359AB57-4596-42E7-B2D2-85D2DD6F351C}"/>
              </a:ext>
            </a:extLst>
          </p:cNvPr>
          <p:cNvSpPr>
            <a:spLocks noGrp="1"/>
          </p:cNvSpPr>
          <p:nvPr>
            <p:ph type="title"/>
          </p:nvPr>
        </p:nvSpPr>
        <p:spPr/>
        <p:txBody>
          <a:bodyPr/>
          <a:lstStyle/>
          <a:p>
            <a:r>
              <a:rPr lang="de-AT" dirty="0"/>
              <a:t>WhatsApp</a:t>
            </a:r>
          </a:p>
        </p:txBody>
      </p:sp>
      <p:pic>
        <p:nvPicPr>
          <p:cNvPr id="13" name="Grafik 12" descr="Ein Bild, das Text, Elektronik, Screenshot, Anzeige enthält.&#10;&#10;Automatisch generierte Beschreibung">
            <a:extLst>
              <a:ext uri="{FF2B5EF4-FFF2-40B4-BE49-F238E27FC236}">
                <a16:creationId xmlns:a16="http://schemas.microsoft.com/office/drawing/2014/main" id="{2FAF77F8-7348-40CD-9370-38435D4DB1B4}"/>
              </a:ext>
            </a:extLst>
          </p:cNvPr>
          <p:cNvPicPr>
            <a:picLocks noChangeAspect="1"/>
          </p:cNvPicPr>
          <p:nvPr/>
        </p:nvPicPr>
        <p:blipFill>
          <a:blip r:embed="rId2"/>
          <a:stretch>
            <a:fillRect/>
          </a:stretch>
        </p:blipFill>
        <p:spPr>
          <a:xfrm>
            <a:off x="3930762" y="1623001"/>
            <a:ext cx="1282476" cy="2472243"/>
          </a:xfrm>
          <a:prstGeom prst="rect">
            <a:avLst/>
          </a:prstGeom>
        </p:spPr>
      </p:pic>
      <p:sp>
        <p:nvSpPr>
          <p:cNvPr id="16" name="Textfeld 15">
            <a:extLst>
              <a:ext uri="{FF2B5EF4-FFF2-40B4-BE49-F238E27FC236}">
                <a16:creationId xmlns:a16="http://schemas.microsoft.com/office/drawing/2014/main" id="{045591D5-1623-4078-9B7A-5E76D7C53A79}"/>
              </a:ext>
            </a:extLst>
          </p:cNvPr>
          <p:cNvSpPr txBox="1"/>
          <p:nvPr/>
        </p:nvSpPr>
        <p:spPr>
          <a:xfrm>
            <a:off x="5457152" y="1048256"/>
            <a:ext cx="3401097" cy="3046988"/>
          </a:xfrm>
          <a:prstGeom prst="rect">
            <a:avLst/>
          </a:prstGeom>
          <a:noFill/>
        </p:spPr>
        <p:txBody>
          <a:bodyPr wrap="square" rtlCol="0">
            <a:spAutoFit/>
          </a:bodyPr>
          <a:lstStyle/>
          <a:p>
            <a:r>
              <a:rPr lang="de-AT" sz="2400" dirty="0">
                <a:latin typeface="+mj-lt"/>
              </a:rPr>
              <a:t>Für WhatsApp-Nutzung notwendig: </a:t>
            </a:r>
          </a:p>
          <a:p>
            <a:endParaRPr lang="de-AT" sz="2400" dirty="0">
              <a:latin typeface="+mj-lt"/>
            </a:endParaRPr>
          </a:p>
          <a:p>
            <a:pPr marL="179388" indent="-179388">
              <a:buClr>
                <a:schemeClr val="accent6"/>
              </a:buClr>
              <a:buFont typeface="Arial" panose="020B0604020202020204" pitchFamily="34" charset="0"/>
              <a:buChar char="•"/>
            </a:pPr>
            <a:r>
              <a:rPr lang="de-AT" sz="2400" dirty="0">
                <a:latin typeface="+mj-lt"/>
              </a:rPr>
              <a:t>Mobile Daten oder</a:t>
            </a:r>
          </a:p>
          <a:p>
            <a:pPr marL="179388" indent="-179388">
              <a:buClr>
                <a:schemeClr val="accent6"/>
              </a:buClr>
              <a:buFont typeface="Arial" panose="020B0604020202020204" pitchFamily="34" charset="0"/>
              <a:buChar char="•"/>
            </a:pPr>
            <a:r>
              <a:rPr lang="de-AT" sz="2400" dirty="0">
                <a:latin typeface="+mj-lt"/>
              </a:rPr>
              <a:t>WLAN</a:t>
            </a:r>
          </a:p>
          <a:p>
            <a:endParaRPr lang="de-AT" sz="2400" dirty="0">
              <a:latin typeface="+mj-lt"/>
            </a:endParaRPr>
          </a:p>
          <a:p>
            <a:r>
              <a:rPr lang="de-AT" sz="2400" dirty="0">
                <a:latin typeface="+mj-lt"/>
              </a:rPr>
              <a:t>Tipp: im Ausland WLAN nutzen.</a:t>
            </a:r>
          </a:p>
        </p:txBody>
      </p:sp>
    </p:spTree>
    <p:extLst>
      <p:ext uri="{BB962C8B-B14F-4D97-AF65-F5344CB8AC3E}">
        <p14:creationId xmlns:p14="http://schemas.microsoft.com/office/powerpoint/2010/main" val="2878895257"/>
      </p:ext>
    </p:extLst>
  </p:cSld>
  <p:clrMapOvr>
    <a:masterClrMapping/>
  </p:clrMapOvr>
</p:sld>
</file>

<file path=ppt/theme/theme1.xml><?xml version="1.0" encoding="utf-8"?>
<a:theme xmlns:a="http://schemas.openxmlformats.org/drawingml/2006/main" name="Office">
  <a:themeElements>
    <a:clrScheme name="Digitale SeniorInnen">
      <a:dk1>
        <a:srgbClr val="000000"/>
      </a:dk1>
      <a:lt1>
        <a:srgbClr val="FFFFFF"/>
      </a:lt1>
      <a:dk2>
        <a:srgbClr val="00AAAA"/>
      </a:dk2>
      <a:lt2>
        <a:srgbClr val="FFFFFF"/>
      </a:lt2>
      <a:accent1>
        <a:srgbClr val="00AAAA"/>
      </a:accent1>
      <a:accent2>
        <a:srgbClr val="EB9100"/>
      </a:accent2>
      <a:accent3>
        <a:srgbClr val="878787"/>
      </a:accent3>
      <a:accent4>
        <a:srgbClr val="00AAAA"/>
      </a:accent4>
      <a:accent5>
        <a:srgbClr val="EB9100"/>
      </a:accent5>
      <a:accent6>
        <a:srgbClr val="EB9100"/>
      </a:accent6>
      <a:hlink>
        <a:srgbClr val="00AAAA"/>
      </a:hlink>
      <a:folHlink>
        <a:srgbClr val="00AA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1300</Words>
  <Application>Microsoft Office PowerPoint</Application>
  <PresentationFormat>Bildschirmpräsentation (16:9)</PresentationFormat>
  <Paragraphs>325</Paragraphs>
  <Slides>34</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Calibri Light</vt:lpstr>
      <vt:lpstr>Wingdings</vt:lpstr>
      <vt:lpstr>Office</vt:lpstr>
      <vt:lpstr>PowerPoint-Präsentation</vt:lpstr>
      <vt:lpstr>Überblick</vt:lpstr>
      <vt:lpstr>Was ist WhatsApp?</vt:lpstr>
      <vt:lpstr>Was ist WhatsApp?</vt:lpstr>
      <vt:lpstr>Was ist WhatsApp?</vt:lpstr>
      <vt:lpstr>WhatsApp</vt:lpstr>
      <vt:lpstr>WhatsApp</vt:lpstr>
      <vt:lpstr>WhatsApp</vt:lpstr>
      <vt:lpstr>WhatsApp</vt:lpstr>
      <vt:lpstr>WhatsApp</vt:lpstr>
      <vt:lpstr>WhatsApp</vt:lpstr>
      <vt:lpstr>WhatsApp</vt:lpstr>
      <vt:lpstr>PowerPoint-Präsentation</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WhatsApp</vt:lpstr>
      <vt:lpstr>Weiterführende Materialien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Elisa Zeilinger</dc:creator>
  <cp:lastModifiedBy>Edith Simöl</cp:lastModifiedBy>
  <cp:revision>276</cp:revision>
  <dcterms:created xsi:type="dcterms:W3CDTF">2020-02-11T16:06:04Z</dcterms:created>
  <dcterms:modified xsi:type="dcterms:W3CDTF">2024-03-27T13:09:19Z</dcterms:modified>
</cp:coreProperties>
</file>